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autoCompressPictures="0">
  <p:sldMasterIdLst>
    <p:sldMasterId id="2147483660" r:id="rId1"/>
  </p:sldMasterIdLst>
  <p:notesMasterIdLst>
    <p:notesMasterId r:id="rId2"/>
  </p:notesMasterIdLst>
  <p:sldIdLst>
    <p:sldId id="294" r:id="rId3"/>
    <p:sldId id="295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26" r:id="rId35"/>
  </p:sldIdLst>
  <p:sldSz type="screen16x9" cy="6858000" cx="12192000"/>
  <p:notesSz cx="6858000" cy="9144000"/>
  <p:defaultTextStyle>
    <a:defPPr>
      <a:defRPr lang="en-US"/>
    </a:defPPr>
    <a:lvl1pPr algn="l" defTabSz="4572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4572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4572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4572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4572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4572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4572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4572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4572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showPr>
    <p:present/>
    <p:sldAll/>
    <p:penClr>
      <a:prstClr val="red"/>
    </p:penClr>
  </p:showPr>
  <p:clrMru>
    <a:srgbClr val="FFFF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6}" styleName="Medium Style 2 - Accent 6">
    <a:wholeTbl>
      <a:tcTxStyle>
        <a:fontRef idx="minor">
          <a:srgbClr val="000000"/>
        </a:fontRef>
        <a:srgbClr val="000000"/>
      </a:tcTxStyle>
      <a:tcStyle>
        <a:tcBdr>
          <a:left>
            <a:ln w="12700" cmpd="sng">
              <a:solidFill>
                <a:srgbClr val="FFFFFF"/>
              </a:solidFill>
            </a:ln>
          </a:left>
          <a:right>
            <a:ln w="12700" cmpd="sng">
              <a:solidFill>
                <a:srgbClr val="FFFFFF"/>
              </a:solidFill>
            </a:ln>
          </a:right>
          <a:top>
            <a:ln w="12700" cmpd="sng">
              <a:solidFill>
                <a:srgbClr val="FFFFFF"/>
              </a:solidFill>
            </a:ln>
          </a:top>
          <a:bottom>
            <a:ln w="12700" cmpd="sng">
              <a:solidFill>
                <a:srgbClr val="FFFFFF"/>
              </a:solidFill>
            </a:ln>
          </a:bottom>
          <a:insideH>
            <a:ln w="12700" cmpd="sng">
              <a:solidFill>
                <a:srgbClr val="FFFFFF"/>
              </a:solidFill>
            </a:ln>
          </a:insideH>
          <a:insideV>
            <a:ln w="12700" cmpd="sng">
              <a:solidFill>
                <a:srgbClr val="FFFFFF"/>
              </a:solidFill>
            </a:ln>
          </a:insideV>
        </a:tcBdr>
        <a:fill>
          <a:solidFill>
            <a:srgbClr val="70AD47">
              <a:tint val="20000"/>
            </a:srgbClr>
          </a:solidFill>
        </a:fill>
      </a:tcStyle>
    </a:wholeTbl>
    <a:band1H>
      <a:tcStyle>
        <a:fill>
          <a:solidFill>
            <a:srgbClr val="70AD47">
              <a:tint val="40000"/>
            </a:srgbClr>
          </a:solidFill>
        </a:fill>
      </a:tcStyle>
    </a:band1H>
    <a:band2H>
      <a:tcStyle>
        <a:tcBdr/>
      </a:tcStyle>
    </a:band2H>
    <a:band1V>
      <a:tcStyle>
        <a:fill>
          <a:solidFill>
            <a:srgbClr val="70AD47">
              <a:tint val="40000"/>
            </a:srgbClr>
          </a:solidFill>
        </a:fill>
      </a:tcStyle>
    </a:band1V>
    <a:band2V>
      <a:tcStyle>
        <a:tcBdr/>
      </a:tcStyle>
    </a:band2V>
    <a:lastCol>
      <a:tcTxStyle b="on">
        <a:fontRef idx="minor">
          <a:srgbClr val="000000"/>
        </a:fontRef>
        <a:srgbClr val="000000"/>
      </a:tcTxStyle>
      <a:tcStyle>
        <a:fill>
          <a:solidFill>
            <a:srgbClr val="70AD47"/>
          </a:solidFill>
        </a:fill>
      </a:tcStyle>
    </a:lastCol>
    <a:firstCol>
      <a:tcTxStyle b="on">
        <a:fontRef idx="minor">
          <a:srgbClr val="000000"/>
        </a:fontRef>
        <a:srgbClr val="000000"/>
      </a:tcTxStyle>
      <a:tcStyle>
        <a:fill>
          <a:solidFill>
            <a:srgbClr val="70AD47"/>
          </a:solidFill>
        </a:fill>
      </a:tcStyle>
    </a:firstCol>
    <a:lastRow>
      <a:tcTxStyle b="on">
        <a:fontRef idx="minor">
          <a:srgbClr val="000000"/>
        </a:fontRef>
        <a:srgbClr val="000000"/>
      </a:tcTxStyle>
      <a:tcStyle>
        <a:tcBdr>
          <a:top>
            <a:ln w="38100" cmpd="sng">
              <a:solidFill>
                <a:srgbClr val="FFFFFF"/>
              </a:solidFill>
            </a:ln>
          </a:top>
        </a:tcBdr>
        <a:fill>
          <a:solidFill>
            <a:srgbClr val="70AD47"/>
          </a:solidFill>
        </a:fill>
      </a:tcStyle>
    </a:lastRow>
    <a:firstRow>
      <a:tcTxStyle b="on">
        <a:fontRef idx="minor">
          <a:srgbClr val="000000"/>
        </a:fontRef>
        <a:srgbClr val="000000"/>
      </a:tcTxStyle>
      <a:tcStyle>
        <a:tcBdr>
          <a:top>
            <a:ln w="38100" cmpd="sng">
              <a:solidFill>
                <a:srgbClr val="FFFFFF"/>
              </a:solidFill>
            </a:ln>
          </a:top>
        </a:tcBdr>
        <a:fill>
          <a:solidFill>
            <a:srgbClr val="70AD47"/>
          </a:solidFill>
        </a:fill>
      </a:tcStyle>
    </a:firstRow>
  </a:tblStyle>
</a:tblStyleLst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>
    <p:restoredLeft sz="15025" autoAdjust="0"/>
    <p:restoredTop sz="94364" autoAdjust="0"/>
  </p:normalViewPr>
  <p:slideViewPr>
    <p:cSldViewPr snapToGrid="0">
      <p:cViewPr>
        <p:scale>
          <a:sx n="80" d="100"/>
          <a:sy n="80" d="100"/>
        </p:scale>
        <p:origin x="78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tableStyles" Target="tableStyles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9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5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48726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>
            <a:fld id="{7183418B-DDCF-4C9C-9CC4-E4487B94CB50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1048727" name="Slide Image Placeholder 3"/>
          <p:cNvSpPr>
            <a:spLocks noChangeAspect="1" noRot="1" noGrp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/>
          <a:noFill/>
          <a:ln w="12700">
            <a:solidFill>
              <a:prstClr val="black"/>
            </a:solidFill>
          </a:ln>
        </p:spPr>
        <p:txBody>
          <a:bodyPr anchor="ctr" bIns="45720" lIns="91440" rIns="91440" rtlCol="0" tIns="45720" vert="horz"/>
          <a:p>
            <a:endParaRPr lang="en-US"/>
          </a:p>
        </p:txBody>
      </p:sp>
      <p:sp>
        <p:nvSpPr>
          <p:cNvPr id="1048728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/>
        </p:spPr>
        <p:txBody>
          <a:bodyPr bIns="45720" lIns="91440" rIns="91440" rtlCol="0" tIns="45720" vert="horz"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729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48730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>
            <a:fld id="{DC133CB0-3F26-48E3-B2B3-3BB6EB125586}" type="slidenum">
              <a:rPr lang="en-US" smtClean="0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defTabSz="914400" eaLnBrk="1" hangingPunct="1" latinLnBrk="0" marL="0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</file>

<file path=ppt/notesSlides/_rels/notesSlide2.xml.rels><?xml version="1.0" encoding="UTF-8" standalone="yes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</file>

<file path=ppt/notesSlides/_rels/notesSlide3.xml.rels><?xml version="1.0" encoding="UTF-8" standalone="yes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Slide Image Placeholder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12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13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DC133CB0-3F26-48E3-B2B3-3BB6EB125586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9" name="Slide Image Placeholder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30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en-US"/>
          </a:p>
        </p:txBody>
      </p:sp>
      <p:sp>
        <p:nvSpPr>
          <p:cNvPr id="104863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DC133CB0-3F26-48E3-B2B3-3BB6EB125586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5" name="Slide Image Placeholder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76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p>
            <a:endParaRPr dirty="0" lang="en-IN"/>
          </a:p>
        </p:txBody>
      </p:sp>
      <p:sp>
        <p:nvSpPr>
          <p:cNvPr id="104867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8B74EE5F-43D7-4147-B2DD-F85E28D89193}" type="slidenum">
              <a:rPr lang="en-IN" smtClean="0"/>
              <a:t>32</a:t>
            </a:fld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/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8603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baseline="0" b="1" cap="all" sz="72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04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algn="ctr" indent="0" marL="0">
              <a:buNone/>
              <a:defRPr sz="2200">
                <a:solidFill>
                  <a:srgbClr val="FFFFFF"/>
                </a:solidFill>
              </a:defRPr>
            </a:lvl1pPr>
            <a:lvl2pPr algn="ctr" indent="0" marL="457200">
              <a:buNone/>
              <a:defRPr sz="2200"/>
            </a:lvl2pPr>
            <a:lvl3pPr algn="ctr" indent="0" marL="914400">
              <a:buNone/>
              <a:defRPr sz="2200"/>
            </a:lvl3pPr>
            <a:lvl4pPr algn="ctr" indent="0" marL="1371600">
              <a:buNone/>
              <a:defRPr sz="2000"/>
            </a:lvl4pPr>
            <a:lvl5pPr algn="ctr" indent="0" marL="1828800">
              <a:buNone/>
              <a:defRPr sz="2000"/>
            </a:lvl5pPr>
            <a:lvl6pPr algn="ctr" indent="0" marL="2286000">
              <a:buNone/>
              <a:defRPr sz="2000"/>
            </a:lvl6pPr>
            <a:lvl7pPr algn="ctr" indent="0" marL="2743200">
              <a:buNone/>
              <a:defRPr sz="2000"/>
            </a:lvl7pPr>
            <a:lvl8pPr algn="ctr" indent="0" marL="3200400">
              <a:buNone/>
              <a:defRPr sz="2000"/>
            </a:lvl8pPr>
            <a:lvl9pPr algn="ctr" indent="0" marL="3657600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dirty="0" lang="en-US"/>
          </a:p>
        </p:txBody>
      </p:sp>
      <p:sp>
        <p:nvSpPr>
          <p:cNvPr id="104860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t>5/8/2022</a:t>
            </a:fld>
            <a:endParaRPr dirty="0" lang="en-US"/>
          </a:p>
        </p:txBody>
      </p:sp>
      <p:sp>
        <p:nvSpPr>
          <p:cNvPr id="104860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dirty="0" lang="en-US"/>
          </a:p>
        </p:txBody>
      </p:sp>
      <p:sp>
        <p:nvSpPr>
          <p:cNvPr id="104860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t>‹#›</a:t>
            </a:fld>
            <a:endParaRPr dirty="0" lang="en-US"/>
          </a:p>
        </p:txBody>
      </p:sp>
      <p:cxnSp>
        <p:nvCxnSpPr>
          <p:cNvPr id="3145728" name="Straight Connector 7"/>
          <p:cNvCxnSpPr>
            <a:cxnSpLocks/>
          </p:cNvCxnSpPr>
          <p:nvPr/>
        </p:nvCxnSpPr>
        <p:spPr>
          <a:xfrm>
            <a:off x="1978660" y="3733800"/>
            <a:ext cx="8229601" cy="0"/>
          </a:xfrm>
          <a:prstGeom prst="line"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9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702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70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5C6B4A9-1611-4792-9094-5F34BCA07E0B}" type="datetimeFigureOut">
              <a:rPr lang="en-US" smtClean="0"/>
              <a:t>5/8/2022</a:t>
            </a:fld>
            <a:endParaRPr dirty="0" lang="en-US"/>
          </a:p>
        </p:txBody>
      </p:sp>
      <p:sp>
        <p:nvSpPr>
          <p:cNvPr id="104870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70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9333C77-0158-454C-844F-B7AB9BD7DAD4}" type="slidenum">
              <a:rPr lang="en-US" smtClean="0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6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97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9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61BEF0D-F0BB-DE4B-95CE-6DB70DBA9567}" type="datetimeFigureOut">
              <a:rPr lang="en-US" smtClean="0"/>
              <a:t>5/8/2022</a:t>
            </a:fld>
            <a:endParaRPr dirty="0" lang="en-US"/>
          </a:p>
        </p:txBody>
      </p:sp>
      <p:sp>
        <p:nvSpPr>
          <p:cNvPr id="104869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70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7F1E4F-1CFF-5643-939E-217C01CDF565}" type="slidenum">
              <a:rPr lang="en-US" smtClean="0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58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58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61BEF0D-F0BB-DE4B-95CE-6DB70DBA9567}" type="datetimeFigureOut">
              <a:rPr lang="en-US" smtClean="0"/>
              <a:t>5/8/2022</a:t>
            </a:fld>
            <a:endParaRPr dirty="0" lang="en-US"/>
          </a:p>
        </p:txBody>
      </p:sp>
      <p:sp>
        <p:nvSpPr>
          <p:cNvPr id="104858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58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7F1E4F-1CFF-5643-939E-217C01CDF565}" type="slidenum">
              <a:rPr lang="en-US" smtClean="0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9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6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baseline="0" b="0" cap="all" sz="72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707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algn="ctr" indent="0" marL="0">
              <a:buNone/>
              <a:defRPr sz="2200">
                <a:solidFill>
                  <a:schemeClr val="accent1"/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61BEF0D-F0BB-DE4B-95CE-6DB70DBA9567}" type="datetimeFigureOut">
              <a:rPr lang="en-US" smtClean="0"/>
              <a:t>5/8/2022</a:t>
            </a:fld>
            <a:endParaRPr dirty="0" lang="en-US"/>
          </a:p>
        </p:txBody>
      </p:sp>
      <p:sp>
        <p:nvSpPr>
          <p:cNvPr id="10487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7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7F1E4F-1CFF-5643-939E-217C01CDF565}" type="slidenum">
              <a:rPr lang="en-US" smtClean="0"/>
              <a:t>‹#›</a:t>
            </a:fld>
            <a:endParaRPr dirty="0" lang="en-US"/>
          </a:p>
        </p:txBody>
      </p:sp>
      <p:cxnSp>
        <p:nvCxnSpPr>
          <p:cNvPr id="3145729" name="Straight Connector 6"/>
          <p:cNvCxnSpPr>
            <a:cxnSpLocks/>
          </p:cNvCxnSpPr>
          <p:nvPr/>
        </p:nvCxnSpPr>
        <p:spPr>
          <a:xfrm>
            <a:off x="1981200" y="4020408"/>
            <a:ext cx="8229601" cy="0"/>
          </a:xfrm>
          <a:prstGeom prst="line"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Title 7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18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19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2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B712588-04B1-427B-82EE-E8DB90309F08}" type="datetimeFigureOut">
              <a:rPr lang="en-US" smtClean="0"/>
              <a:t>5/8/2022</a:t>
            </a:fld>
            <a:endParaRPr dirty="0" lang="en-US"/>
          </a:p>
        </p:txBody>
      </p:sp>
      <p:sp>
        <p:nvSpPr>
          <p:cNvPr id="104862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2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FF9F0C5-380F-41C2-899A-BAC0F0927E16}" type="slidenum">
              <a:rPr lang="en-US" smtClean="0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1" name="Title 9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712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indent="0" marL="0">
              <a:spcBef>
                <a:spcPts val="0"/>
              </a:spcBef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13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714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indent="0" marL="0">
              <a:spcBef>
                <a:spcPts val="0"/>
              </a:spcBef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15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71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61BEF0D-F0BB-DE4B-95CE-6DB70DBA9567}" type="datetimeFigureOut">
              <a:rPr lang="en-US" smtClean="0"/>
              <a:t>5/8/2022</a:t>
            </a:fld>
            <a:endParaRPr dirty="0" lang="en-US"/>
          </a:p>
        </p:txBody>
      </p:sp>
      <p:sp>
        <p:nvSpPr>
          <p:cNvPr id="1048717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718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7F1E4F-1CFF-5643-939E-217C01CDF565}" type="slidenum">
              <a:rPr lang="en-US" smtClean="0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9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61BEF0D-F0BB-DE4B-95CE-6DB70DBA9567}" type="datetimeFigureOut">
              <a:rPr lang="en-US" smtClean="0"/>
              <a:t>5/8/2022</a:t>
            </a:fld>
            <a:endParaRPr dirty="0" lang="en-US"/>
          </a:p>
        </p:txBody>
      </p:sp>
      <p:sp>
        <p:nvSpPr>
          <p:cNvPr id="104869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9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7F1E4F-1CFF-5643-939E-217C01CDF565}" type="slidenum">
              <a:rPr lang="en-US" smtClean="0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61BEF0D-F0BB-DE4B-95CE-6DB70DBA9567}" type="datetimeFigureOut">
              <a:rPr lang="en-US" smtClean="0"/>
              <a:t>5/8/2022</a:t>
            </a:fld>
            <a:endParaRPr dirty="0" lang="en-US"/>
          </a:p>
        </p:txBody>
      </p:sp>
      <p:sp>
        <p:nvSpPr>
          <p:cNvPr id="104868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8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7F1E4F-1CFF-5643-939E-217C01CDF565}" type="slidenum">
              <a:rPr lang="en-US" smtClean="0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9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9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b="0" sz="40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720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721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indent="0" marL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2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2A54C80-263E-416B-A8E0-580EDEADCBDC}" type="datetimeFigureOut">
              <a:rPr lang="en-US" smtClean="0"/>
              <a:t>5/8/2022</a:t>
            </a:fld>
            <a:endParaRPr dirty="0" lang="en-US"/>
          </a:p>
        </p:txBody>
      </p:sp>
      <p:sp>
        <p:nvSpPr>
          <p:cNvPr id="104872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72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19954A3-9DFD-4C44-94BA-B95130A3BA1C}" type="slidenum">
              <a:rPr lang="en-US" smtClean="0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b="0" sz="40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594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anchor="t" lIns="274320" tIns="182880">
            <a:normAutofit/>
          </a:bodyPr>
          <a:lstStyle>
            <a:lvl1pPr indent="0" marL="0">
              <a:buNone/>
              <a:defRPr sz="28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 lang="en-US"/>
          </a:p>
        </p:txBody>
      </p:sp>
      <p:sp>
        <p:nvSpPr>
          <p:cNvPr id="1048595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indent="0" marL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59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61BEF0D-F0BB-DE4B-95CE-6DB70DBA9567}" type="datetimeFigureOut">
              <a:rPr lang="en-US" smtClean="0"/>
              <a:t>5/8/2022</a:t>
            </a:fld>
            <a:endParaRPr dirty="0" lang="en-US"/>
          </a:p>
        </p:txBody>
      </p:sp>
      <p:sp>
        <p:nvSpPr>
          <p:cNvPr id="104859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59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7F1E4F-1CFF-5643-939E-217C01CDF565}" type="slidenum">
              <a:rPr lang="en-US" smtClean="0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/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8577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578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579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t>5/8/2022</a:t>
            </a:fld>
            <a:endParaRPr dirty="0" lang="en-US"/>
          </a:p>
        </p:txBody>
      </p:sp>
      <p:sp>
        <p:nvSpPr>
          <p:cNvPr id="104858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dirty="0" lang="en-US"/>
          </a:p>
        </p:txBody>
      </p:sp>
      <p:sp>
        <p:nvSpPr>
          <p:cNvPr id="104858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t>‹#›</a:t>
            </a:fld>
            <a:endParaRPr dirty="0"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182880" latinLnBrk="0" marL="228600" rtl="0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algn="l" defTabSz="914400" eaLnBrk="1" hangingPunct="1" indent="-182880" latinLnBrk="0" marL="457200" rtl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algn="l" defTabSz="914400" eaLnBrk="1" hangingPunct="1" indent="-182880" latinLnBrk="0" marL="731520" rtl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algn="l" defTabSz="914400" eaLnBrk="1" hangingPunct="1" indent="-182880" latinLnBrk="0" marL="1005840" rtl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algn="l" defTabSz="914400" eaLnBrk="1" hangingPunct="1" indent="-182880" latinLnBrk="0" marL="1280160" rtl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1600000" rtl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1900000" rtl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2200000" rtl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2500000" rtl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2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2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slideLayout" Target="../slideLayouts/slideLayout2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2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slideLayout" Target="../slideLayouts/slideLayout2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jpeg"/><Relationship Id="rId3" Type="http://schemas.openxmlformats.org/officeDocument/2006/relationships/slideLayout" Target="../slideLayouts/slideLayout2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2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5" Type="http://schemas.openxmlformats.org/officeDocument/2006/relationships/slideLayout" Target="../slideLayouts/slideLayout2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image" Target="../media/image37.jpeg"/><Relationship Id="rId3" Type="http://schemas.openxmlformats.org/officeDocument/2006/relationships/slideLayout" Target="../slideLayouts/slideLayout2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/Relationships>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9.xml"/></Relationships>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7.xml"/></Relationships>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image" Target="../media/image43.jpeg"/><Relationship Id="rId3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slideLayout" Target="../slideLayouts/slideLayout2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slideLayout" Target="../slideLayouts/slideLayout4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52" name="Content Placeholder 3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1048588" name="Rectangle 5"/>
          <p:cNvSpPr/>
          <p:nvPr/>
        </p:nvSpPr>
        <p:spPr>
          <a:xfrm>
            <a:off x="841466" y="3428999"/>
            <a:ext cx="10509069" cy="2796539"/>
          </a:xfrm>
          <a:prstGeom prst="rect"/>
          <a:noFill/>
        </p:spPr>
        <p:txBody>
          <a:bodyPr bIns="45720" lIns="91440" rIns="91440" tIns="45720" wrap="square">
            <a:spAutoFit/>
          </a:bodyPr>
          <a:p>
            <a:pPr algn="ctr"/>
            <a:r>
              <a:rPr b="1" cap="none" dirty="0" sz="6000" lang="en-US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algn="tl" dir="2700000" dist="38100" rotWithShape="0">
                    <a:schemeClr val="accent2"/>
                  </a:outerShdw>
                </a:effectLst>
              </a:rPr>
              <a:t>“BE FORMED AND FORM”</a:t>
            </a:r>
            <a:endParaRPr b="1" sz="6600"/>
          </a:p>
          <a:p>
            <a:pPr algn="ctr"/>
            <a:r>
              <a:rPr b="1" dirty="0" sz="6000" lang="en-US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algn="tl" dir="2700000" dist="38100" rotWithShape="0">
                    <a:schemeClr val="accent2"/>
                  </a:outerShdw>
                </a:effectLst>
              </a:rPr>
              <a:t>“</a:t>
            </a:r>
            <a:r>
              <a:rPr b="1" dirty="0" sz="6000" lang="hi-IN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algn="tl" dir="2700000" dist="38100" rotWithShape="0">
                    <a:schemeClr val="accent2"/>
                  </a:outerShdw>
                </a:effectLst>
              </a:rPr>
              <a:t>बनो और बनाओ </a:t>
            </a:r>
            <a:r>
              <a:rPr b="1" dirty="0" sz="6000" lang="en-US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algn="tl" dir="2700000" dist="38100" rotWithShape="0">
                    <a:schemeClr val="accent2"/>
                  </a:outerShdw>
                </a:effectLst>
              </a:rPr>
              <a:t>“</a:t>
            </a:r>
            <a:endParaRPr b="1" sz="6600"/>
          </a:p>
          <a:p>
            <a:pPr algn="ctr"/>
            <a:r>
              <a:rPr b="1" dirty="0" sz="6000" lang="en-US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algn="tl" dir="2700000" dist="38100" rotWithShape="0">
                    <a:schemeClr val="accent2"/>
                  </a:outerShdw>
                </a:effectLst>
              </a:rPr>
              <a:t>BATCH - 6</a:t>
            </a:r>
            <a:r>
              <a:rPr b="1" dirty="0" sz="6000" lang="en-US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algn="tl" dir="2700000" dist="38100" rotWithShape="0">
                    <a:schemeClr val="accent2"/>
                  </a:outerShdw>
                </a:effectLst>
              </a:rPr>
              <a:t>8</a:t>
            </a:r>
            <a:r>
              <a:rPr b="1" dirty="0" sz="6000" lang="en-US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algn="tl" dir="2700000" dist="38100" rotWithShape="0">
                    <a:schemeClr val="accent2"/>
                  </a:outerShdw>
                </a:effectLst>
              </a:rPr>
              <a:t>0</a:t>
            </a:r>
            <a:endParaRPr b="1" cap="none" dirty="0" sz="6000" lang="en-US" spc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algn="tl" dir="2700000" dist="38100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Content Placeholder 2"/>
          <p:cNvSpPr>
            <a:spLocks noGrp="1"/>
          </p:cNvSpPr>
          <p:nvPr>
            <p:ph idx="1"/>
          </p:nvPr>
        </p:nvSpPr>
        <p:spPr>
          <a:xfrm>
            <a:off x="160021" y="0"/>
            <a:ext cx="4846320" cy="6096000"/>
          </a:xfrm>
          <a:ln>
            <a:noFill/>
          </a:ln>
        </p:spPr>
        <p:txBody>
          <a:bodyPr/>
          <a:p>
            <a:endParaRPr dirty="0" lang="en-US"/>
          </a:p>
          <a:p>
            <a:endParaRPr dirty="0" lang="en-US"/>
          </a:p>
          <a:p>
            <a:endParaRPr dirty="0" lang="en-US"/>
          </a:p>
          <a:p>
            <a:r>
              <a:rPr dirty="0" sz="2800" lang="en-US">
                <a:solidFill>
                  <a:srgbClr val="7030A0"/>
                </a:solidFill>
              </a:rPr>
              <a:t>“‘In the last days, God says,</a:t>
            </a:r>
            <a:br>
              <a:rPr dirty="0" sz="2800" lang="en-US">
                <a:solidFill>
                  <a:srgbClr val="7030A0"/>
                </a:solidFill>
              </a:rPr>
            </a:br>
            <a:r>
              <a:rPr dirty="0" sz="2800" lang="en-US">
                <a:solidFill>
                  <a:srgbClr val="7030A0"/>
                </a:solidFill>
              </a:rPr>
              <a:t>    I will pour out my Spirit on all people.</a:t>
            </a:r>
            <a:br>
              <a:rPr dirty="0" sz="2800" lang="en-US">
                <a:solidFill>
                  <a:srgbClr val="7030A0"/>
                </a:solidFill>
              </a:rPr>
            </a:br>
            <a:r>
              <a:rPr dirty="0" sz="2800" lang="en-US">
                <a:solidFill>
                  <a:srgbClr val="7030A0"/>
                </a:solidFill>
              </a:rPr>
              <a:t>Your sons and daughters will prophesy,</a:t>
            </a:r>
            <a:br>
              <a:rPr dirty="0" sz="2800" lang="en-US">
                <a:solidFill>
                  <a:srgbClr val="7030A0"/>
                </a:solidFill>
              </a:rPr>
            </a:br>
            <a:r>
              <a:rPr dirty="0" sz="2800" lang="en-US">
                <a:solidFill>
                  <a:srgbClr val="7030A0"/>
                </a:solidFill>
              </a:rPr>
              <a:t>    your young men will see visions,</a:t>
            </a:r>
            <a:br>
              <a:rPr dirty="0" sz="2800" lang="en-US">
                <a:solidFill>
                  <a:srgbClr val="7030A0"/>
                </a:solidFill>
              </a:rPr>
            </a:br>
            <a:r>
              <a:rPr dirty="0" sz="2800" lang="en-US">
                <a:solidFill>
                  <a:srgbClr val="7030A0"/>
                </a:solidFill>
              </a:rPr>
              <a:t>    your old men will dream dreams.. ACTS 2:17</a:t>
            </a:r>
            <a:endParaRPr dirty="0" sz="2800" lang="hi-IN">
              <a:solidFill>
                <a:srgbClr val="7030A0"/>
              </a:solidFill>
            </a:endParaRPr>
          </a:p>
        </p:txBody>
      </p:sp>
      <p:pic>
        <p:nvPicPr>
          <p:cNvPr id="2097165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 l="6609" t="0" r="29839" b="307"/>
          <a:stretch>
            <a:fillRect/>
          </a:stretch>
        </p:blipFill>
        <p:spPr>
          <a:xfrm>
            <a:off x="4756366" y="418455"/>
            <a:ext cx="7134429" cy="6021088"/>
          </a:xfrm>
          <a:prstGeom prst="rect"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Title 1"/>
          <p:cNvSpPr>
            <a:spLocks noGrp="1"/>
          </p:cNvSpPr>
          <p:nvPr>
            <p:ph type="title"/>
          </p:nvPr>
        </p:nvSpPr>
        <p:spPr>
          <a:xfrm>
            <a:off x="189186" y="157655"/>
            <a:ext cx="4774700" cy="1355835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p>
            <a:r>
              <a:rPr b="1" dirty="0" sz="4800" lang="en-US">
                <a:solidFill>
                  <a:schemeClr val="tx2">
                    <a:lumMod val="75000"/>
                  </a:schemeClr>
                </a:solidFill>
              </a:rPr>
              <a:t>5. </a:t>
            </a:r>
            <a:r>
              <a:rPr b="1" dirty="0" sz="2800" lang="en-US">
                <a:solidFill>
                  <a:schemeClr val="tx2">
                    <a:lumMod val="75000"/>
                  </a:schemeClr>
                </a:solidFill>
              </a:rPr>
              <a:t>BFF HELPS US TO KNOW THE WILL OF GOD AND WORK ACCORDINGLY</a:t>
            </a:r>
          </a:p>
        </p:txBody>
      </p:sp>
      <p:sp>
        <p:nvSpPr>
          <p:cNvPr id="1048637" name="TextBox 3"/>
          <p:cNvSpPr txBox="1"/>
          <p:nvPr/>
        </p:nvSpPr>
        <p:spPr>
          <a:xfrm>
            <a:off x="142895" y="1729209"/>
            <a:ext cx="5026309" cy="2606040"/>
          </a:xfrm>
          <a:prstGeom prst="rect"/>
          <a:solidFill>
            <a:srgbClr val="FFFF00"/>
          </a:solidFill>
          <a:ln>
            <a:solidFill>
              <a:srgbClr val="FFFF00"/>
            </a:solidFill>
          </a:ln>
        </p:spPr>
        <p:txBody>
          <a:bodyPr rtlCol="0" wrap="square">
            <a:spAutoFit/>
          </a:bodyPr>
          <a:p>
            <a:r>
              <a:rPr baseline="30000" b="1" dirty="0" lang="en-US"/>
              <a:t> </a:t>
            </a:r>
            <a:r>
              <a:rPr b="1" dirty="0" sz="2800" lang="en-US">
                <a:solidFill>
                  <a:srgbClr val="7030A0"/>
                </a:solidFill>
              </a:rPr>
              <a:t>Preach the word; be prepared in season and out of season; correct, rebuke and encourage—with great patience and careful instruction 2Tim 4:2</a:t>
            </a:r>
          </a:p>
        </p:txBody>
      </p:sp>
      <p:sp>
        <p:nvSpPr>
          <p:cNvPr id="1048638" name="TextBox 4"/>
          <p:cNvSpPr txBox="1"/>
          <p:nvPr/>
        </p:nvSpPr>
        <p:spPr>
          <a:xfrm>
            <a:off x="2918629" y="4406866"/>
            <a:ext cx="2290331" cy="1513839"/>
          </a:xfrm>
          <a:prstGeom prst="rect"/>
          <a:solidFill>
            <a:schemeClr val="tx2">
              <a:lumMod val="20000"/>
              <a:lumOff val="80000"/>
            </a:schemeClr>
          </a:solidFill>
        </p:spPr>
        <p:txBody>
          <a:bodyPr rtlCol="0" wrap="square">
            <a:spAutoFit/>
          </a:bodyPr>
          <a:p>
            <a:r>
              <a:rPr b="1" dirty="0" sz="2400" lang="en-US">
                <a:solidFill>
                  <a:srgbClr val="FF0000"/>
                </a:solidFill>
              </a:rPr>
              <a:t>BFF TRAINEES RUN WITH A SPECIFIC GOAL IN LIFE.</a:t>
            </a:r>
          </a:p>
        </p:txBody>
      </p:sp>
      <p:pic>
        <p:nvPicPr>
          <p:cNvPr id="2097166" name="Picture 6" descr="http://www.marketfaith.org/wp-content/uploads/2014/03/Will-of-God.jpg"/>
          <p:cNvPicPr>
            <a:picLocks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189186" y="4918691"/>
            <a:ext cx="2524125" cy="1809750"/>
          </a:xfrm>
          <a:prstGeom prst="rect"/>
          <a:noFill/>
          <a:ln w="9525">
            <a:noFill/>
            <a:miter lim="800000"/>
            <a:headEnd/>
            <a:tailEnd/>
          </a:ln>
        </p:spPr>
      </p:pic>
      <p:pic>
        <p:nvPicPr>
          <p:cNvPr id="2097167" name="Picture 5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 l="21198" r="21198"/>
          <a:stretch>
            <a:fillRect/>
          </a:stretch>
        </p:blipFill>
        <p:spPr>
          <a:xfrm>
            <a:off x="5169204" y="0"/>
            <a:ext cx="7022796" cy="6858000"/>
          </a:xfrm>
          <a:prstGeom prst="rect"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9" name="Rectangle 5"/>
          <p:cNvSpPr/>
          <p:nvPr/>
        </p:nvSpPr>
        <p:spPr>
          <a:xfrm>
            <a:off x="8686801" y="1759527"/>
            <a:ext cx="3214254" cy="2504440"/>
          </a:xfrm>
          <a:prstGeom prst="rect"/>
          <a:ln>
            <a:solidFill>
              <a:srgbClr val="92D050"/>
            </a:solidFill>
          </a:ln>
        </p:spPr>
        <p:txBody>
          <a:bodyPr wrap="square">
            <a:spAutoFit/>
          </a:bodyPr>
          <a:p>
            <a:r>
              <a:rPr b="1" dirty="0" sz="3200" lang="en-US">
                <a:solidFill>
                  <a:srgbClr val="C00000"/>
                </a:solidFill>
              </a:rPr>
              <a:t>7</a:t>
            </a:r>
            <a:r>
              <a:rPr b="1" dirty="0" sz="3200" lang="en-US">
                <a:solidFill>
                  <a:srgbClr val="C00000"/>
                </a:solidFill>
              </a:rPr>
              <a:t>B</a:t>
            </a:r>
            <a:r>
              <a:rPr b="1" dirty="0" sz="3200" lang="en-US">
                <a:solidFill>
                  <a:srgbClr val="C00000"/>
                </a:solidFill>
              </a:rPr>
              <a:t>I</a:t>
            </a:r>
            <a:r>
              <a:rPr b="1" dirty="0" sz="3200" lang="en-US">
                <a:solidFill>
                  <a:srgbClr val="C00000"/>
                </a:solidFill>
              </a:rPr>
              <a:t>L</a:t>
            </a:r>
            <a:r>
              <a:rPr b="1" dirty="0" sz="3200" lang="en-US">
                <a:solidFill>
                  <a:srgbClr val="C00000"/>
                </a:solidFill>
              </a:rPr>
              <a:t>I</a:t>
            </a:r>
            <a:r>
              <a:rPr b="1" dirty="0" sz="3200" lang="en-US">
                <a:solidFill>
                  <a:srgbClr val="C00000"/>
                </a:solidFill>
              </a:rPr>
              <a:t>V</a:t>
            </a:r>
            <a:r>
              <a:rPr b="1" dirty="0" sz="3200" lang="en-US">
                <a:solidFill>
                  <a:srgbClr val="C00000"/>
                </a:solidFill>
              </a:rPr>
              <a:t>E</a:t>
            </a:r>
            <a:r>
              <a:rPr b="1" dirty="0" sz="3200" lang="en-US">
                <a:solidFill>
                  <a:srgbClr val="C00000"/>
                </a:solidFill>
              </a:rPr>
              <a:t>RS FROM</a:t>
            </a:r>
            <a:r>
              <a:rPr b="1" dirty="0" sz="3200" lang="en-US">
                <a:solidFill>
                  <a:srgbClr val="C00000"/>
                </a:solidFill>
              </a:rPr>
              <a:t> </a:t>
            </a:r>
            <a:r>
              <a:rPr b="1" dirty="0" sz="3200" lang="en-US">
                <a:solidFill>
                  <a:srgbClr val="C00000"/>
                </a:solidFill>
              </a:rPr>
              <a:t>O</a:t>
            </a:r>
            <a:r>
              <a:rPr b="1" dirty="0" sz="3200" lang="en-US">
                <a:solidFill>
                  <a:srgbClr val="C00000"/>
                </a:solidFill>
              </a:rPr>
              <a:t>D</a:t>
            </a:r>
            <a:r>
              <a:rPr b="1" dirty="0" sz="3200" lang="en-US">
                <a:solidFill>
                  <a:srgbClr val="C00000"/>
                </a:solidFill>
              </a:rPr>
              <a:t>I</a:t>
            </a:r>
            <a:r>
              <a:rPr b="1" dirty="0" sz="3200" lang="en-US">
                <a:solidFill>
                  <a:srgbClr val="C00000"/>
                </a:solidFill>
              </a:rPr>
              <a:t>S</a:t>
            </a:r>
            <a:r>
              <a:rPr b="1" dirty="0" sz="3200" lang="en-US">
                <a:solidFill>
                  <a:srgbClr val="C00000"/>
                </a:solidFill>
              </a:rPr>
              <a:t>H</a:t>
            </a:r>
            <a:r>
              <a:rPr b="1" dirty="0" sz="3200" lang="en-US">
                <a:solidFill>
                  <a:srgbClr val="C00000"/>
                </a:solidFill>
              </a:rPr>
              <a:t>A</a:t>
            </a:r>
            <a:r>
              <a:rPr b="1" dirty="0" sz="3200" lang="en-US">
                <a:solidFill>
                  <a:srgbClr val="C00000"/>
                </a:solidFill>
              </a:rPr>
              <a:t> PARTICIPATED IN THE BFF, BATCH - 6</a:t>
            </a:r>
            <a:r>
              <a:rPr b="1" dirty="0" sz="3200" lang="en-US">
                <a:solidFill>
                  <a:srgbClr val="C00000"/>
                </a:solidFill>
              </a:rPr>
              <a:t>8</a:t>
            </a:r>
            <a:r>
              <a:rPr b="1" dirty="0" sz="3200" lang="en-US">
                <a:solidFill>
                  <a:srgbClr val="C00000"/>
                </a:solidFill>
              </a:rPr>
              <a:t>0</a:t>
            </a:r>
            <a:endParaRPr dirty="0" sz="3200" lang="en-US"/>
          </a:p>
        </p:txBody>
      </p:sp>
      <p:pic>
        <p:nvPicPr>
          <p:cNvPr id="2097168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7976" t="0" r="0" b="0"/>
          <a:stretch>
            <a:fillRect/>
          </a:stretch>
        </p:blipFill>
        <p:spPr>
          <a:xfrm rot="21590760">
            <a:off x="635294" y="415929"/>
            <a:ext cx="7970089" cy="5919191"/>
          </a:xfrm>
          <a:prstGeom prst="rect"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9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 l="0" t="0" r="0" b="15438"/>
          <a:stretch>
            <a:fillRect/>
          </a:stretch>
        </p:blipFill>
        <p:spPr>
          <a:xfrm>
            <a:off x="-44737" y="-430807"/>
            <a:ext cx="4850796" cy="7292575"/>
          </a:xfrm>
          <a:prstGeom prst="rect"/>
        </p:spPr>
      </p:pic>
      <p:pic>
        <p:nvPicPr>
          <p:cNvPr id="2097170" name="Picture 3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 t="16719" b="16719"/>
          <a:stretch>
            <a:fillRect/>
          </a:stretch>
        </p:blipFill>
        <p:spPr>
          <a:xfrm>
            <a:off x="6613417" y="-235933"/>
            <a:ext cx="5143500" cy="7093933"/>
          </a:xfrm>
          <a:prstGeom prst="rect"/>
        </p:spPr>
      </p:pic>
      <p:sp>
        <p:nvSpPr>
          <p:cNvPr id="1048640" name="TextBox 6"/>
          <p:cNvSpPr txBox="1"/>
          <p:nvPr/>
        </p:nvSpPr>
        <p:spPr>
          <a:xfrm>
            <a:off x="960095" y="5485443"/>
            <a:ext cx="3574473" cy="624840"/>
          </a:xfrm>
          <a:prstGeom prst="rect"/>
          <a:solidFill>
            <a:srgbClr val="FF0000"/>
          </a:solidFill>
        </p:spPr>
        <p:txBody>
          <a:bodyPr rtlCol="0" wrap="square">
            <a:spAutoFit/>
          </a:bodyPr>
          <a:p>
            <a:pPr algn="ctr"/>
            <a:r>
              <a:rPr b="1" dirty="0" sz="3600" lang="en-US" err="1"/>
              <a:t>A</a:t>
            </a:r>
            <a:r>
              <a:rPr b="1" dirty="0" sz="3600" lang="en-US" err="1"/>
              <a:t>m</a:t>
            </a:r>
            <a:r>
              <a:rPr b="1" dirty="0" sz="3600" lang="en-US" err="1"/>
              <a:t>i</a:t>
            </a:r>
            <a:r>
              <a:rPr b="1" dirty="0" sz="3600" lang="en-US" err="1"/>
              <a:t>s</a:t>
            </a:r>
            <a:r>
              <a:rPr b="1" dirty="0" sz="3600" lang="en-US" err="1"/>
              <a:t>h</a:t>
            </a:r>
            <a:r>
              <a:rPr b="1" dirty="0" sz="3600" lang="en-US" err="1"/>
              <a:t>a</a:t>
            </a:r>
            <a:r>
              <a:rPr b="1" dirty="0" sz="3600" lang="en-US" err="1"/>
              <a:t> </a:t>
            </a:r>
            <a:r>
              <a:rPr b="1" dirty="0" sz="3600" lang="en-US" err="1"/>
              <a:t>e</a:t>
            </a:r>
            <a:r>
              <a:rPr b="1" dirty="0" sz="3600" lang="en-US" err="1"/>
              <a:t>k</a:t>
            </a:r>
            <a:r>
              <a:rPr b="1" dirty="0" sz="3600" lang="en-US" err="1"/>
              <a:t>k</a:t>
            </a:r>
            <a:r>
              <a:rPr b="1" dirty="0" sz="3600" lang="en-US" err="1"/>
              <a:t>a</a:t>
            </a:r>
            <a:endParaRPr b="1" dirty="0" sz="3600" lang="en-US"/>
          </a:p>
        </p:txBody>
      </p:sp>
      <p:sp>
        <p:nvSpPr>
          <p:cNvPr id="1048641" name="TextBox 7"/>
          <p:cNvSpPr txBox="1"/>
          <p:nvPr/>
        </p:nvSpPr>
        <p:spPr>
          <a:xfrm>
            <a:off x="7792439" y="5548267"/>
            <a:ext cx="3574473" cy="624840"/>
          </a:xfrm>
          <a:prstGeom prst="rect"/>
          <a:solidFill>
            <a:srgbClr val="FF0000"/>
          </a:solidFill>
        </p:spPr>
        <p:txBody>
          <a:bodyPr rtlCol="0" wrap="square">
            <a:spAutoFit/>
          </a:bodyPr>
          <a:p>
            <a:pPr algn="ctr"/>
            <a:r>
              <a:rPr altLang="en-US" b="1" dirty="0" sz="3600" lang="en-US"/>
              <a:t>S</a:t>
            </a:r>
            <a:r>
              <a:rPr altLang="en-US" b="1" dirty="0" sz="3600" lang="en-US"/>
              <a:t>u</a:t>
            </a:r>
            <a:r>
              <a:rPr altLang="en-US" b="1" dirty="0" sz="3600" lang="en-US"/>
              <a:t>r</a:t>
            </a:r>
            <a:r>
              <a:rPr altLang="en-US" b="1" dirty="0" sz="3600" lang="en-US"/>
              <a:t>o</a:t>
            </a:r>
            <a:r>
              <a:rPr altLang="en-US" b="1" dirty="0" sz="3600" lang="en-US"/>
              <a:t>v</a:t>
            </a:r>
            <a:r>
              <a:rPr altLang="en-US" b="1" dirty="0" sz="3600" lang="en-US"/>
              <a:t>i</a:t>
            </a:r>
            <a:r>
              <a:rPr altLang="en-US" b="1" dirty="0" sz="3600" lang="en-US"/>
              <a:t> </a:t>
            </a:r>
            <a:r>
              <a:rPr altLang="en-US" b="1" dirty="0" sz="3600" lang="en-US"/>
              <a:t>Lakra</a:t>
            </a:r>
            <a:endParaRPr altLang="en-US" lang="zh-CN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1" name="Content Placeholder 3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rcRect l="2545" t="949" r="-2545" b="21433"/>
          <a:stretch>
            <a:fillRect/>
          </a:stretch>
        </p:blipFill>
        <p:spPr>
          <a:xfrm>
            <a:off x="7942217" y="41366"/>
            <a:ext cx="4249783" cy="7354335"/>
          </a:xfrm>
        </p:spPr>
      </p:pic>
      <p:pic>
        <p:nvPicPr>
          <p:cNvPr id="2097172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 t="8672" b="8672"/>
          <a:stretch>
            <a:fillRect/>
          </a:stretch>
        </p:blipFill>
        <p:spPr>
          <a:xfrm>
            <a:off x="9525" y="41366"/>
            <a:ext cx="4666978" cy="6858000"/>
          </a:xfrm>
          <a:prstGeom prst="rect"/>
        </p:spPr>
      </p:pic>
      <p:sp>
        <p:nvSpPr>
          <p:cNvPr id="1048642" name="TextBox 2"/>
          <p:cNvSpPr txBox="1"/>
          <p:nvPr/>
        </p:nvSpPr>
        <p:spPr>
          <a:xfrm>
            <a:off x="8492836" y="6211669"/>
            <a:ext cx="3574473" cy="624839"/>
          </a:xfrm>
          <a:prstGeom prst="rect"/>
          <a:solidFill>
            <a:srgbClr val="FF0000"/>
          </a:solidFill>
        </p:spPr>
        <p:txBody>
          <a:bodyPr rtlCol="0" wrap="square">
            <a:spAutoFit/>
          </a:bodyPr>
          <a:p>
            <a:pPr algn="ctr"/>
            <a:r>
              <a:rPr b="1" dirty="0" sz="3600" lang="en-US" err="1"/>
              <a:t>P</a:t>
            </a:r>
            <a:r>
              <a:rPr b="1" dirty="0" sz="3600" lang="en-US" err="1"/>
              <a:t>u</a:t>
            </a:r>
            <a:r>
              <a:rPr b="1" dirty="0" sz="3600" lang="en-US" err="1"/>
              <a:t>j</a:t>
            </a:r>
            <a:r>
              <a:rPr b="1" dirty="0" sz="3600" lang="en-US" err="1"/>
              <a:t>a</a:t>
            </a:r>
            <a:r>
              <a:rPr b="1" dirty="0" sz="3600" lang="en-US" err="1"/>
              <a:t> </a:t>
            </a:r>
            <a:r>
              <a:rPr b="1" dirty="0" sz="3600" lang="en-US" err="1"/>
              <a:t>Toppo</a:t>
            </a:r>
            <a:endParaRPr b="1" dirty="0" sz="3600" lang="en-US"/>
          </a:p>
        </p:txBody>
      </p:sp>
      <p:sp>
        <p:nvSpPr>
          <p:cNvPr id="1048643" name="TextBox 5"/>
          <p:cNvSpPr txBox="1"/>
          <p:nvPr/>
        </p:nvSpPr>
        <p:spPr>
          <a:xfrm>
            <a:off x="555777" y="6211669"/>
            <a:ext cx="3574473" cy="624839"/>
          </a:xfrm>
          <a:prstGeom prst="rect"/>
          <a:solidFill>
            <a:srgbClr val="FF0000"/>
          </a:solidFill>
        </p:spPr>
        <p:txBody>
          <a:bodyPr rtlCol="0" wrap="square">
            <a:spAutoFit/>
          </a:bodyPr>
          <a:p>
            <a:pPr algn="ctr"/>
            <a:r>
              <a:rPr b="1" dirty="0" sz="3600" lang="en-US"/>
              <a:t>S</a:t>
            </a:r>
            <a:r>
              <a:rPr b="1" dirty="0" sz="3600" lang="en-US"/>
              <a:t>u</a:t>
            </a:r>
            <a:r>
              <a:rPr b="1" dirty="0" sz="3600" lang="en-US"/>
              <a:t>c</a:t>
            </a:r>
            <a:r>
              <a:rPr b="1" dirty="0" sz="3600" lang="en-US"/>
              <a:t>h</a:t>
            </a:r>
            <a:r>
              <a:rPr b="1" dirty="0" sz="3600" lang="en-US"/>
              <a:t>i</a:t>
            </a:r>
            <a:r>
              <a:rPr b="1" dirty="0" sz="3600" lang="en-US"/>
              <a:t>t</a:t>
            </a:r>
            <a:r>
              <a:rPr b="1" dirty="0" sz="3600" lang="en-US"/>
              <a:t>a</a:t>
            </a:r>
            <a:r>
              <a:rPr b="1" dirty="0" sz="3600" lang="en-US"/>
              <a:t> </a:t>
            </a:r>
            <a:r>
              <a:rPr b="1" dirty="0" sz="3600" lang="en-US"/>
              <a:t>Panna</a:t>
            </a:r>
            <a:endParaRPr altLang="en-US" lang="zh-CN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4" name="Title 1"/>
          <p:cNvSpPr>
            <a:spLocks noGrp="1"/>
          </p:cNvSpPr>
          <p:nvPr>
            <p:ph type="title"/>
          </p:nvPr>
        </p:nvSpPr>
        <p:spPr>
          <a:xfrm>
            <a:off x="251460" y="182880"/>
            <a:ext cx="11940540" cy="1086624"/>
          </a:xfrm>
        </p:spPr>
        <p:txBody>
          <a:bodyPr>
            <a:normAutofit/>
          </a:bodyPr>
          <a:p>
            <a:endParaRPr b="1" dirty="0" sz="3200" lang="en-US">
              <a:solidFill>
                <a:srgbClr val="C00000"/>
              </a:solidFill>
            </a:endParaRPr>
          </a:p>
        </p:txBody>
      </p:sp>
      <p:pic>
        <p:nvPicPr>
          <p:cNvPr id="2097173" name="Picture 5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 t="13501" b="13501"/>
          <a:stretch>
            <a:fillRect/>
          </a:stretch>
        </p:blipFill>
        <p:spPr>
          <a:xfrm>
            <a:off x="251460" y="182880"/>
            <a:ext cx="5143500" cy="6675120"/>
          </a:xfrm>
          <a:prstGeom prst="rect"/>
        </p:spPr>
      </p:pic>
      <p:pic>
        <p:nvPicPr>
          <p:cNvPr id="2097174" name="Picture 8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 t="13501" b="13501"/>
          <a:stretch>
            <a:fillRect/>
          </a:stretch>
        </p:blipFill>
        <p:spPr>
          <a:xfrm>
            <a:off x="6884966" y="182880"/>
            <a:ext cx="5143500" cy="6675120"/>
          </a:xfrm>
          <a:prstGeom prst="rect"/>
        </p:spPr>
      </p:pic>
      <p:sp>
        <p:nvSpPr>
          <p:cNvPr id="1048645" name="TextBox 6"/>
          <p:cNvSpPr txBox="1"/>
          <p:nvPr/>
        </p:nvSpPr>
        <p:spPr>
          <a:xfrm>
            <a:off x="1340712" y="6088559"/>
            <a:ext cx="3902931" cy="751840"/>
          </a:xfrm>
          <a:prstGeom prst="rect"/>
          <a:solidFill>
            <a:srgbClr val="FF0000"/>
          </a:solidFill>
        </p:spPr>
        <p:txBody>
          <a:bodyPr rtlCol="0" wrap="square">
            <a:spAutoFit/>
          </a:bodyPr>
          <a:p>
            <a:pPr algn="ctr"/>
            <a:r>
              <a:rPr dirty="0" sz="4400" lang="en-US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</a:t>
            </a:r>
            <a:r>
              <a:rPr dirty="0" sz="4400" lang="en-US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n</a:t>
            </a:r>
            <a:r>
              <a:rPr dirty="0" sz="4400" lang="en-US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j</a:t>
            </a:r>
            <a:r>
              <a:rPr dirty="0" sz="4400" lang="en-US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u</a:t>
            </a:r>
            <a:r>
              <a:rPr dirty="0" sz="4400" lang="en-US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dirty="0" sz="4400" lang="en-US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x</a:t>
            </a:r>
            <a:r>
              <a:rPr dirty="0" sz="4400" lang="en-US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</a:t>
            </a:r>
            <a:r>
              <a:rPr dirty="0" sz="4400" lang="en-US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x</a:t>
            </a:r>
            <a:r>
              <a:rPr dirty="0" sz="4400" lang="en-US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</a:t>
            </a:r>
            <a:r>
              <a:rPr dirty="0" sz="4400" lang="en-IN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endParaRPr dirty="0" sz="4400" lang="en-US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1048646" name="TextBox 9"/>
          <p:cNvSpPr txBox="1"/>
          <p:nvPr/>
        </p:nvSpPr>
        <p:spPr>
          <a:xfrm>
            <a:off x="7505250" y="5991126"/>
            <a:ext cx="3902931" cy="751840"/>
          </a:xfrm>
          <a:prstGeom prst="rect"/>
          <a:solidFill>
            <a:srgbClr val="FF0000"/>
          </a:solidFill>
        </p:spPr>
        <p:txBody>
          <a:bodyPr rtlCol="0" wrap="square">
            <a:spAutoFit/>
          </a:bodyPr>
          <a:p>
            <a:pPr algn="ctr"/>
            <a:r>
              <a:rPr dirty="0" sz="4400" lang="en-US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</a:t>
            </a:r>
            <a:r>
              <a:rPr dirty="0" sz="4400" lang="en-US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b</a:t>
            </a:r>
            <a:r>
              <a:rPr dirty="0" sz="4400" lang="en-US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h</a:t>
            </a:r>
            <a:r>
              <a:rPr dirty="0" sz="4400" lang="en-US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i</a:t>
            </a:r>
            <a:r>
              <a:rPr dirty="0" sz="4400" lang="en-US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j</a:t>
            </a:r>
            <a:r>
              <a:rPr dirty="0" sz="4400" lang="en-US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eet</a:t>
            </a:r>
            <a:r>
              <a:rPr dirty="0" sz="4400" lang="en-US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dirty="0" sz="4400" lang="en-US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e</a:t>
            </a:r>
            <a:r>
              <a:rPr dirty="0" sz="4400" lang="en-US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k</a:t>
            </a:r>
            <a:r>
              <a:rPr dirty="0" sz="4400" lang="en-US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k</a:t>
            </a:r>
            <a:r>
              <a:rPr dirty="0" sz="4400" lang="en-US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</a:t>
            </a:r>
            <a:endParaRPr dirty="0" sz="4400" lang="en-US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5" name="Picture 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 t="12501" b="12501"/>
          <a:stretch>
            <a:fillRect/>
          </a:stretch>
        </p:blipFill>
        <p:spPr>
          <a:xfrm>
            <a:off x="3863317" y="335900"/>
            <a:ext cx="5143500" cy="6858000"/>
          </a:xfrm>
          <a:prstGeom prst="rect"/>
        </p:spPr>
      </p:pic>
      <p:sp>
        <p:nvSpPr>
          <p:cNvPr id="1048647" name="TextBox 5"/>
          <p:cNvSpPr txBox="1"/>
          <p:nvPr/>
        </p:nvSpPr>
        <p:spPr>
          <a:xfrm>
            <a:off x="4483602" y="5552880"/>
            <a:ext cx="3902931" cy="751840"/>
          </a:xfrm>
          <a:prstGeom prst="rect"/>
          <a:solidFill>
            <a:srgbClr val="FF0000"/>
          </a:solidFill>
        </p:spPr>
        <p:txBody>
          <a:bodyPr rtlCol="0" wrap="square">
            <a:spAutoFit/>
          </a:bodyPr>
          <a:p>
            <a:pPr algn="ctr"/>
            <a:r>
              <a:rPr dirty="0" sz="4400" lang="en-US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</a:t>
            </a:r>
            <a:r>
              <a:rPr dirty="0" sz="4400" lang="en-US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</a:t>
            </a:r>
            <a:r>
              <a:rPr dirty="0" sz="4400" lang="en-US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r</a:t>
            </a:r>
            <a:r>
              <a:rPr dirty="0" sz="4400" lang="en-US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i</a:t>
            </a:r>
            <a:r>
              <a:rPr dirty="0" sz="4400" lang="en-US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</a:t>
            </a:r>
            <a:r>
              <a:rPr dirty="0" sz="4400" lang="en-US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</a:t>
            </a:r>
            <a:r>
              <a:rPr dirty="0" sz="4400" lang="en-US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dirty="0" sz="4400" lang="en-US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d</a:t>
            </a:r>
            <a:r>
              <a:rPr dirty="0" sz="4400" lang="en-US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</a:t>
            </a:r>
            <a:r>
              <a:rPr dirty="0" sz="4400" lang="en-US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n</a:t>
            </a:r>
            <a:r>
              <a:rPr dirty="0" sz="4400" lang="en-US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g</a:t>
            </a:r>
            <a:r>
              <a:rPr dirty="0" sz="4400" lang="en-IN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endParaRPr dirty="0" sz="4400" lang="en-US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8" name="Title 1"/>
          <p:cNvSpPr>
            <a:spLocks noGrp="1"/>
          </p:cNvSpPr>
          <p:nvPr>
            <p:ph type="title"/>
          </p:nvPr>
        </p:nvSpPr>
        <p:spPr>
          <a:xfrm>
            <a:off x="147146" y="262759"/>
            <a:ext cx="10534106" cy="1008993"/>
          </a:xfrm>
        </p:spPr>
        <p:txBody>
          <a:bodyPr>
            <a:normAutofit fontScale="90000"/>
          </a:bodyPr>
          <a:p>
            <a:pPr algn="ctr"/>
            <a:r>
              <a:rPr dirty="0" sz="5300" lang="en-US">
                <a:solidFill>
                  <a:srgbClr val="0070C0"/>
                </a:solidFill>
              </a:rPr>
              <a:t>6. </a:t>
            </a:r>
            <a:r>
              <a:rPr dirty="0" sz="4400" lang="en-US">
                <a:solidFill>
                  <a:srgbClr val="0070C0"/>
                </a:solidFill>
              </a:rPr>
              <a:t>BFF </a:t>
            </a:r>
            <a:r>
              <a:rPr dirty="0" lang="en-US">
                <a:solidFill>
                  <a:srgbClr val="0070C0"/>
                </a:solidFill>
              </a:rPr>
              <a:t>TRANSFORMS AN ORDINARY BELIEVER INTO A WARRIOR</a:t>
            </a:r>
            <a:endParaRPr dirty="0" lang="en-US"/>
          </a:p>
        </p:txBody>
      </p:sp>
      <p:sp>
        <p:nvSpPr>
          <p:cNvPr id="1048649" name="Content Placeholder 4"/>
          <p:cNvSpPr>
            <a:spLocks noGrp="1"/>
          </p:cNvSpPr>
          <p:nvPr>
            <p:ph idx="1"/>
          </p:nvPr>
        </p:nvSpPr>
        <p:spPr>
          <a:xfrm>
            <a:off x="0" y="1399310"/>
            <a:ext cx="6289964" cy="1565563"/>
          </a:xfrm>
        </p:spPr>
        <p:txBody>
          <a:bodyPr>
            <a:normAutofit fontScale="90909" lnSpcReduction="20000"/>
          </a:bodyPr>
          <a:p>
            <a:r>
              <a:rPr dirty="0" sz="3200" lang="en-US">
                <a:solidFill>
                  <a:srgbClr val="7030A0"/>
                </a:solidFill>
              </a:rPr>
              <a:t>“</a:t>
            </a:r>
            <a:r>
              <a:rPr b="1" dirty="0" sz="4000" lang="en-US">
                <a:solidFill>
                  <a:srgbClr val="7030A0"/>
                </a:solidFill>
              </a:rPr>
              <a:t>Join with me in suffering, like a good soldier of Christ Jesus.”</a:t>
            </a:r>
            <a:r>
              <a:rPr b="1" dirty="0" sz="4000" lang="en-US">
                <a:solidFill>
                  <a:srgbClr val="FF0000"/>
                </a:solidFill>
              </a:rPr>
              <a:t> (2Timo2: 3)</a:t>
            </a:r>
          </a:p>
          <a:p>
            <a:endParaRPr dirty="0" sz="2800" lang="en-US"/>
          </a:p>
          <a:p>
            <a:endParaRPr dirty="0" lang="en-US"/>
          </a:p>
          <a:p>
            <a:endParaRPr dirty="0" lang="en-US"/>
          </a:p>
          <a:p>
            <a:endParaRPr dirty="0" lang="en-US"/>
          </a:p>
        </p:txBody>
      </p:sp>
      <p:sp>
        <p:nvSpPr>
          <p:cNvPr id="1048650" name="TextBox 6"/>
          <p:cNvSpPr txBox="1"/>
          <p:nvPr/>
        </p:nvSpPr>
        <p:spPr>
          <a:xfrm>
            <a:off x="0" y="2774375"/>
            <a:ext cx="6054436" cy="1882139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4000" lang="en-US">
                <a:solidFill>
                  <a:srgbClr val="7030A0"/>
                </a:solidFill>
              </a:rPr>
              <a:t>The </a:t>
            </a:r>
            <a:r>
              <a:rPr b="1" cap="small" dirty="0" sz="4000" lang="en-US">
                <a:solidFill>
                  <a:srgbClr val="7030A0"/>
                </a:solidFill>
              </a:rPr>
              <a:t>Lord</a:t>
            </a:r>
            <a:r>
              <a:rPr b="1" dirty="0" sz="4000" lang="en-US">
                <a:solidFill>
                  <a:srgbClr val="7030A0"/>
                </a:solidFill>
              </a:rPr>
              <a:t> Almighty is mustering an army for war</a:t>
            </a:r>
            <a:r>
              <a:rPr dirty="0" lang="en-US"/>
              <a:t>.</a:t>
            </a:r>
            <a:r>
              <a:rPr b="1" dirty="0" sz="3200" lang="en-US">
                <a:solidFill>
                  <a:srgbClr val="7030A0"/>
                </a:solidFill>
              </a:rPr>
              <a:t>(Isa 13 :4)</a:t>
            </a:r>
          </a:p>
        </p:txBody>
      </p:sp>
      <p:pic>
        <p:nvPicPr>
          <p:cNvPr id="2097176" name="Picture 8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74260" y="4615251"/>
            <a:ext cx="4913376" cy="2340864"/>
          </a:xfrm>
          <a:prstGeom prst="rect"/>
        </p:spPr>
      </p:pic>
      <p:pic>
        <p:nvPicPr>
          <p:cNvPr id="2097177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6218222" y="1549291"/>
            <a:ext cx="5560613" cy="5385604"/>
          </a:xfrm>
          <a:prstGeom prst="rect"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1" name="Title 1"/>
          <p:cNvSpPr>
            <a:spLocks noGrp="1"/>
          </p:cNvSpPr>
          <p:nvPr>
            <p:ph type="title"/>
          </p:nvPr>
        </p:nvSpPr>
        <p:spPr>
          <a:xfrm>
            <a:off x="228675" y="-1"/>
            <a:ext cx="5662673" cy="1638063"/>
          </a:xfrm>
        </p:spPr>
        <p:txBody>
          <a:bodyPr>
            <a:noAutofit/>
          </a:bodyPr>
          <a:p>
            <a:r>
              <a:rPr dirty="0" sz="2800" lang="en-US">
                <a:solidFill>
                  <a:schemeClr val="tx1"/>
                </a:solidFill>
              </a:rPr>
              <a:t>7. </a:t>
            </a:r>
            <a:r>
              <a:rPr b="1" dirty="0" sz="2800" lang="en-US">
                <a:solidFill>
                  <a:schemeClr val="tx1"/>
                </a:solidFill>
              </a:rPr>
              <a:t>BFF TRAINING MAKES THE TRAINEES UNDERSTAND THEIR GOD GIVEN RESPONSIBILITY ON THE EARTH</a:t>
            </a:r>
          </a:p>
        </p:txBody>
      </p:sp>
      <p:sp>
        <p:nvSpPr>
          <p:cNvPr id="1048652" name="TextBox 3"/>
          <p:cNvSpPr txBox="1"/>
          <p:nvPr/>
        </p:nvSpPr>
        <p:spPr>
          <a:xfrm>
            <a:off x="228675" y="1814945"/>
            <a:ext cx="5457588" cy="1767840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800" lang="en-US"/>
              <a:t>Guard the good deposit that was entrusted to you—guard it with the help of the Holy Spirit who lives in us</a:t>
            </a:r>
            <a:r>
              <a:rPr dirty="0" lang="en-US"/>
              <a:t>. 2Timo 1:14</a:t>
            </a:r>
            <a:endParaRPr b="1" dirty="0" sz="2800" lang="en-US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48653" name="TextBox 7"/>
          <p:cNvSpPr txBox="1"/>
          <p:nvPr/>
        </p:nvSpPr>
        <p:spPr>
          <a:xfrm>
            <a:off x="0" y="3683577"/>
            <a:ext cx="5686261" cy="2606040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800" lang="en-US"/>
              <a:t>Well done, good and faithful servant! You have been faithful with a few things; I will put you in charge of many things. Come and share your master’s happiness!’; (Mat- 25: 21) </a:t>
            </a:r>
          </a:p>
        </p:txBody>
      </p:sp>
      <p:pic>
        <p:nvPicPr>
          <p:cNvPr id="2097178" name="Picture 5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 l="23319" r="23319"/>
          <a:stretch>
            <a:fillRect/>
          </a:stretch>
        </p:blipFill>
        <p:spPr>
          <a:xfrm>
            <a:off x="5686262" y="0"/>
            <a:ext cx="6505737" cy="6858000"/>
          </a:xfrm>
          <a:prstGeom prst="rect"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4" name="Title 1"/>
          <p:cNvSpPr>
            <a:spLocks noGrp="1"/>
          </p:cNvSpPr>
          <p:nvPr>
            <p:ph type="title"/>
          </p:nvPr>
        </p:nvSpPr>
        <p:spPr>
          <a:xfrm>
            <a:off x="279597" y="254260"/>
            <a:ext cx="4936980" cy="2279078"/>
          </a:xfrm>
        </p:spPr>
        <p:txBody>
          <a:bodyPr>
            <a:normAutofit/>
          </a:bodyPr>
          <a:p>
            <a:r>
              <a:rPr b="1" dirty="0" lang="en-US">
                <a:solidFill>
                  <a:srgbClr val="002060"/>
                </a:solidFill>
              </a:rPr>
              <a:t>8</a:t>
            </a:r>
            <a:r>
              <a:rPr b="1" dirty="0" sz="4000" lang="en-US">
                <a:solidFill>
                  <a:srgbClr val="002060"/>
                </a:solidFill>
              </a:rPr>
              <a:t>. </a:t>
            </a:r>
            <a:r>
              <a:rPr b="1" dirty="0" sz="3100" lang="en-US">
                <a:solidFill>
                  <a:srgbClr val="002060"/>
                </a:solidFill>
              </a:rPr>
              <a:t>BFF BRINGS A TURNING POINT IN EVERYONE’S LIFE.</a:t>
            </a:r>
            <a:endParaRPr b="1" dirty="0" sz="2700" lang="en-US">
              <a:solidFill>
                <a:srgbClr val="002060"/>
              </a:solidFill>
            </a:endParaRPr>
          </a:p>
        </p:txBody>
      </p:sp>
      <p:sp>
        <p:nvSpPr>
          <p:cNvPr id="1048655" name="TextBox 3"/>
          <p:cNvSpPr txBox="1"/>
          <p:nvPr/>
        </p:nvSpPr>
        <p:spPr>
          <a:xfrm>
            <a:off x="1" y="2133600"/>
            <a:ext cx="6456218" cy="1107440"/>
          </a:xfrm>
          <a:prstGeom prst="rect"/>
          <a:noFill/>
        </p:spPr>
        <p:txBody>
          <a:bodyPr rtlCol="0" wrap="square">
            <a:spAutoFit/>
          </a:bodyPr>
          <a:p>
            <a:r>
              <a:rPr dirty="0" lang="en-US"/>
              <a:t> </a:t>
            </a:r>
            <a:r>
              <a:rPr dirty="0" sz="3600" lang="en-US">
                <a:solidFill>
                  <a:srgbClr val="FF0000"/>
                </a:solidFill>
              </a:rPr>
              <a:t>God changed Saul’s heart</a:t>
            </a:r>
            <a:r>
              <a:rPr dirty="0" lang="en-US"/>
              <a:t>,  </a:t>
            </a:r>
            <a:r>
              <a:rPr b="1" dirty="0" sz="3200" lang="en-US">
                <a:solidFill>
                  <a:srgbClr val="FF0000"/>
                </a:solidFill>
              </a:rPr>
              <a:t>1Sam 10: 9)</a:t>
            </a:r>
            <a:endParaRPr b="1" dirty="0" sz="2400" lang="en-US">
              <a:solidFill>
                <a:srgbClr val="FF0000"/>
              </a:solidFill>
            </a:endParaRPr>
          </a:p>
        </p:txBody>
      </p:sp>
      <p:sp>
        <p:nvSpPr>
          <p:cNvPr id="1048656" name="TextBox 4"/>
          <p:cNvSpPr txBox="1"/>
          <p:nvPr/>
        </p:nvSpPr>
        <p:spPr>
          <a:xfrm>
            <a:off x="279597" y="3834866"/>
            <a:ext cx="5885676" cy="2225039"/>
          </a:xfrm>
          <a:prstGeom prst="rect"/>
          <a:noFill/>
        </p:spPr>
        <p:txBody>
          <a:bodyPr rtlCol="0" wrap="square">
            <a:spAutoFit/>
          </a:bodyPr>
          <a:p>
            <a:r>
              <a:rPr dirty="0" sz="3600" lang="en-US"/>
              <a:t>you will prophesy with them; and you will be changed into a different person</a:t>
            </a:r>
            <a:r>
              <a:rPr dirty="0" lang="en-US"/>
              <a:t>.</a:t>
            </a:r>
            <a:r>
              <a:rPr b="1" dirty="0" sz="3200" lang="en-US">
                <a:solidFill>
                  <a:schemeClr val="accent2">
                    <a:lumMod val="50000"/>
                  </a:schemeClr>
                </a:solidFill>
              </a:rPr>
              <a:t>. (1 Sam 10: 6)</a:t>
            </a:r>
          </a:p>
        </p:txBody>
      </p:sp>
      <p:pic>
        <p:nvPicPr>
          <p:cNvPr id="2097179" name="Picture 5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>
            <a:off x="6171058" y="150969"/>
            <a:ext cx="7918181" cy="6676657"/>
          </a:xfrm>
          <a:prstGeom prst="rect"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</p:bgPr>
    </p:bg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9" name="Title 1"/>
          <p:cNvSpPr>
            <a:spLocks noGrp="1"/>
          </p:cNvSpPr>
          <p:nvPr>
            <p:ph type="title"/>
          </p:nvPr>
        </p:nvSpPr>
        <p:spPr>
          <a:xfrm>
            <a:off x="2593677" y="766135"/>
            <a:ext cx="5502322" cy="901338"/>
          </a:xfrm>
        </p:spPr>
        <p:txBody>
          <a:bodyPr>
            <a:normAutofit fontScale="90000"/>
          </a:bodyPr>
          <a:p>
            <a:pPr algn="ctr" indent="-571500" marL="576263">
              <a:buFont typeface="Arial"/>
              <a:buChar char="•"/>
            </a:pPr>
            <a:r>
              <a:rPr b="1" dirty="0" lang="en-US">
                <a:solidFill>
                  <a:schemeClr val="accent3"/>
                </a:solidFill>
              </a:rPr>
              <a:t>         </a:t>
            </a:r>
            <a:r>
              <a:rPr b="1" dirty="0" sz="4800" lang="en-US">
                <a:solidFill>
                  <a:schemeClr val="accent3"/>
                </a:solidFill>
              </a:rPr>
              <a:t>BFF HOUSE</a:t>
            </a:r>
            <a:br>
              <a:rPr b="1" dirty="0" sz="4800" lang="en-US">
                <a:solidFill>
                  <a:schemeClr val="accent3"/>
                </a:solidFill>
              </a:rPr>
            </a:br>
            <a:r>
              <a:rPr b="1" dirty="0" sz="4800" lang="en-US">
                <a:solidFill>
                  <a:schemeClr val="accent3"/>
                </a:solidFill>
              </a:rPr>
              <a:t>j</a:t>
            </a:r>
            <a:r>
              <a:rPr b="1" dirty="0" sz="4800" lang="en-US">
                <a:solidFill>
                  <a:schemeClr val="accent3"/>
                </a:solidFill>
              </a:rPr>
              <a:t>h</a:t>
            </a:r>
            <a:r>
              <a:rPr b="1" dirty="0" sz="4800" lang="en-US">
                <a:solidFill>
                  <a:schemeClr val="accent3"/>
                </a:solidFill>
              </a:rPr>
              <a:t>a</a:t>
            </a:r>
            <a:r>
              <a:rPr b="1" dirty="0" sz="4800" lang="en-US">
                <a:solidFill>
                  <a:schemeClr val="accent3"/>
                </a:solidFill>
              </a:rPr>
              <a:t>r</a:t>
            </a:r>
            <a:r>
              <a:rPr b="1" dirty="0" sz="4800" lang="en-US">
                <a:solidFill>
                  <a:schemeClr val="accent3"/>
                </a:solidFill>
              </a:rPr>
              <a:t>b</a:t>
            </a:r>
            <a:r>
              <a:rPr b="1" dirty="0" sz="4800" lang="en-US">
                <a:solidFill>
                  <a:schemeClr val="accent3"/>
                </a:solidFill>
              </a:rPr>
              <a:t>e</a:t>
            </a:r>
            <a:r>
              <a:rPr b="1" dirty="0" sz="4800" lang="en-US">
                <a:solidFill>
                  <a:schemeClr val="accent3"/>
                </a:solidFill>
              </a:rPr>
              <a:t>r</a:t>
            </a:r>
            <a:r>
              <a:rPr b="1" dirty="0" sz="4800" lang="en-US">
                <a:solidFill>
                  <a:schemeClr val="accent3"/>
                </a:solidFill>
              </a:rPr>
              <a:t>n</a:t>
            </a:r>
            <a:r>
              <a:rPr b="1" dirty="0" sz="4800" lang="en-US">
                <a:solidFill>
                  <a:schemeClr val="accent3"/>
                </a:solidFill>
              </a:rPr>
              <a:t>a</a:t>
            </a:r>
            <a:r>
              <a:rPr b="1" dirty="0" sz="4800" lang="en-US">
                <a:solidFill>
                  <a:schemeClr val="accent3"/>
                </a:solidFill>
              </a:rPr>
              <a:t> </a:t>
            </a:r>
            <a:r>
              <a:rPr b="1" dirty="0" sz="4800" lang="en-US">
                <a:solidFill>
                  <a:schemeClr val="accent3"/>
                </a:solidFill>
              </a:rPr>
              <a:t>r</a:t>
            </a:r>
            <a:r>
              <a:rPr b="1" dirty="0" sz="4800" lang="en-US">
                <a:solidFill>
                  <a:schemeClr val="accent3"/>
                </a:solidFill>
              </a:rPr>
              <a:t>a</a:t>
            </a:r>
            <a:r>
              <a:rPr b="1" dirty="0" sz="4800" lang="en-US">
                <a:solidFill>
                  <a:schemeClr val="accent3"/>
                </a:solidFill>
              </a:rPr>
              <a:t>j</a:t>
            </a:r>
            <a:r>
              <a:rPr b="1" dirty="0" sz="4800" lang="en-US">
                <a:solidFill>
                  <a:schemeClr val="accent3"/>
                </a:solidFill>
              </a:rPr>
              <a:t>g</a:t>
            </a:r>
            <a:r>
              <a:rPr b="1" dirty="0" sz="4800" lang="en-US">
                <a:solidFill>
                  <a:schemeClr val="accent3"/>
                </a:solidFill>
              </a:rPr>
              <a:t>a</a:t>
            </a:r>
            <a:r>
              <a:rPr b="1" dirty="0" sz="4800" lang="en-US">
                <a:solidFill>
                  <a:schemeClr val="accent3"/>
                </a:solidFill>
              </a:rPr>
              <a:t>ngpur</a:t>
            </a:r>
            <a:r>
              <a:rPr b="1" dirty="0" sz="4800" lang="en-US">
                <a:solidFill>
                  <a:schemeClr val="accent3"/>
                </a:solidFill>
              </a:rPr>
              <a:t> sundargarh</a:t>
            </a:r>
            <a:r>
              <a:rPr b="1" dirty="0" sz="4800" lang="en-US">
                <a:solidFill>
                  <a:schemeClr val="accent3"/>
                </a:solidFill>
              </a:rPr>
              <a:t> Odisha</a:t>
            </a:r>
            <a:endParaRPr dirty="0" sz="4800" lang="en-US"/>
          </a:p>
        </p:txBody>
      </p:sp>
      <p:sp>
        <p:nvSpPr>
          <p:cNvPr id="1048590" name=""/>
          <p:cNvSpPr txBox="1"/>
          <p:nvPr/>
        </p:nvSpPr>
        <p:spPr>
          <a:xfrm>
            <a:off x="4096000" y="3219450"/>
            <a:ext cx="4000000" cy="510539"/>
          </a:xfrm>
          <a:prstGeom prst="rect"/>
        </p:spPr>
        <p:txBody>
          <a:bodyPr rtlCol="0" wrap="square">
            <a:spAutoFit/>
          </a:bodyPr>
          <a:p>
            <a:endParaRPr sz="2800" lang="en-AU">
              <a:solidFill>
                <a:srgbClr val="000000"/>
              </a:solidFill>
            </a:endParaRPr>
          </a:p>
        </p:txBody>
      </p:sp>
      <p:sp>
        <p:nvSpPr>
          <p:cNvPr id="1048591" name=""/>
          <p:cNvSpPr txBox="1"/>
          <p:nvPr/>
        </p:nvSpPr>
        <p:spPr>
          <a:xfrm>
            <a:off x="4096000" y="3219450"/>
            <a:ext cx="4000000" cy="510540"/>
          </a:xfrm>
          <a:prstGeom prst="rect"/>
        </p:spPr>
        <p:txBody>
          <a:bodyPr rtlCol="0" wrap="square">
            <a:spAutoFit/>
          </a:bodyPr>
          <a:p>
            <a:r>
              <a:rPr sz="2800" lang="en-AU">
                <a:solidFill>
                  <a:srgbClr val="000000"/>
                </a:solidFill>
              </a:rPr>
              <a:t/>
            </a:r>
            <a:endParaRPr sz="2800" lang="en-AU">
              <a:solidFill>
                <a:srgbClr val="000000"/>
              </a:solidFill>
            </a:endParaRPr>
          </a:p>
        </p:txBody>
      </p:sp>
      <p:sp>
        <p:nvSpPr>
          <p:cNvPr id="1048592" name=""/>
          <p:cNvSpPr txBox="1"/>
          <p:nvPr/>
        </p:nvSpPr>
        <p:spPr>
          <a:xfrm>
            <a:off x="4096000" y="3219450"/>
            <a:ext cx="4000000" cy="510540"/>
          </a:xfrm>
          <a:prstGeom prst="rect"/>
        </p:spPr>
        <p:txBody>
          <a:bodyPr rtlCol="0" wrap="square">
            <a:spAutoFit/>
          </a:bodyPr>
          <a:p>
            <a:r>
              <a:rPr sz="2800" lang="en-AU">
                <a:solidFill>
                  <a:srgbClr val="000000"/>
                </a:solidFill>
              </a:rPr>
              <a:t/>
            </a:r>
            <a:endParaRPr sz="2800" lang="en-AU">
              <a:solidFill>
                <a:srgbClr val="000000"/>
              </a:solidFill>
            </a:endParaRPr>
          </a:p>
        </p:txBody>
      </p:sp>
      <p:pic>
        <p:nvPicPr>
          <p:cNvPr id="2097153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1000329" y="2310813"/>
            <a:ext cx="10868878" cy="4207279"/>
          </a:xfrm>
          <a:prstGeom prst="rect"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7" name="Title 1"/>
          <p:cNvSpPr>
            <a:spLocks noGrp="1"/>
          </p:cNvSpPr>
          <p:nvPr>
            <p:ph type="title"/>
          </p:nvPr>
        </p:nvSpPr>
        <p:spPr>
          <a:xfrm>
            <a:off x="3525982" y="374073"/>
            <a:ext cx="5140037" cy="6483927"/>
          </a:xfrm>
          <a:ln>
            <a:noFill/>
          </a:ln>
        </p:spPr>
        <p:txBody>
          <a:bodyPr>
            <a:normAutofit fontScale="90000"/>
          </a:bodyPr>
          <a:p>
            <a:r>
              <a:rPr b="1" dirty="0" lang="en-US">
                <a:solidFill>
                  <a:srgbClr val="7030A0"/>
                </a:solidFill>
              </a:rPr>
              <a:t>DIGNITY OF WORK </a:t>
            </a:r>
            <a:r>
              <a:rPr b="1" dirty="0" i="1" lang="en-US">
                <a:solidFill>
                  <a:schemeClr val="accent2">
                    <a:lumMod val="75000"/>
                  </a:schemeClr>
                </a:solidFill>
              </a:rPr>
              <a:t>– BFF- TRAINING HELPS THE TRAINEES TO EXPRESS THEIR LOVE THROUGH WORK.</a:t>
            </a:r>
            <a:br>
              <a:rPr b="1" dirty="0" i="1" lang="en-US">
                <a:solidFill>
                  <a:schemeClr val="accent2">
                    <a:lumMod val="75000"/>
                  </a:schemeClr>
                </a:solidFill>
              </a:rPr>
            </a:br>
            <a:r>
              <a:rPr b="1" dirty="0" i="1" lang="en-US">
                <a:solidFill>
                  <a:schemeClr val="accent2">
                    <a:lumMod val="75000"/>
                  </a:schemeClr>
                </a:solidFill>
              </a:rPr>
              <a:t>THEY INVOLVE IN ALL TYPES OF WORK.</a:t>
            </a:r>
            <a:br>
              <a:rPr b="1" dirty="0" i="1" lang="en-US">
                <a:solidFill>
                  <a:schemeClr val="accent2">
                    <a:lumMod val="75000"/>
                  </a:schemeClr>
                </a:solidFill>
              </a:rPr>
            </a:br>
            <a:r>
              <a:rPr b="1" dirty="0" i="1" lang="en-US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8" name="TextBox 3"/>
          <p:cNvSpPr txBox="1"/>
          <p:nvPr/>
        </p:nvSpPr>
        <p:spPr>
          <a:xfrm>
            <a:off x="281828" y="0"/>
            <a:ext cx="5217636" cy="701039"/>
          </a:xfrm>
          <a:prstGeom prst="rect"/>
          <a:solidFill>
            <a:schemeClr val="accent1">
              <a:lumMod val="20000"/>
              <a:lumOff val="80000"/>
            </a:schemeClr>
          </a:solidFill>
        </p:spPr>
        <p:txBody>
          <a:bodyPr rtlCol="0" wrap="square">
            <a:spAutoFit/>
          </a:bodyPr>
          <a:p>
            <a:r>
              <a:rPr b="1" dirty="0" sz="2000" lang="en-US">
                <a:solidFill>
                  <a:srgbClr val="002060"/>
                </a:solidFill>
              </a:rPr>
              <a:t>9. BFF TRAINING GIVES A NEW PERSPECTIVE TO A BELIEVER</a:t>
            </a:r>
          </a:p>
        </p:txBody>
      </p:sp>
      <p:sp>
        <p:nvSpPr>
          <p:cNvPr id="1048659" name="TextBox 4"/>
          <p:cNvSpPr txBox="1"/>
          <p:nvPr/>
        </p:nvSpPr>
        <p:spPr>
          <a:xfrm>
            <a:off x="181520" y="3291222"/>
            <a:ext cx="4730114" cy="1158239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US">
                <a:solidFill>
                  <a:schemeClr val="accent4">
                    <a:lumMod val="75000"/>
                  </a:schemeClr>
                </a:solidFill>
              </a:rPr>
              <a:t>“Set up the tabernacle according to the plan shown you on the mountain. </a:t>
            </a:r>
            <a:r>
              <a:rPr b="1" dirty="0" sz="2400" lang="en-US" err="1">
                <a:solidFill>
                  <a:schemeClr val="accent4">
                    <a:lumMod val="75000"/>
                  </a:schemeClr>
                </a:solidFill>
              </a:rPr>
              <a:t>Exo</a:t>
            </a:r>
            <a:r>
              <a:rPr b="1" dirty="0" sz="2400" lang="en-US">
                <a:solidFill>
                  <a:schemeClr val="accent4">
                    <a:lumMod val="75000"/>
                  </a:schemeClr>
                </a:solidFill>
              </a:rPr>
              <a:t> 26:30</a:t>
            </a:r>
          </a:p>
        </p:txBody>
      </p:sp>
      <p:sp>
        <p:nvSpPr>
          <p:cNvPr id="1048660" name="TextBox 5"/>
          <p:cNvSpPr txBox="1"/>
          <p:nvPr/>
        </p:nvSpPr>
        <p:spPr>
          <a:xfrm>
            <a:off x="13812" y="4640817"/>
            <a:ext cx="4818551" cy="2225040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400" lang="en-US">
                <a:solidFill>
                  <a:srgbClr val="0070C0"/>
                </a:solidFill>
              </a:rPr>
              <a:t>The glory of this present house will be greater than the glory of the former house,’ says the </a:t>
            </a:r>
            <a:r>
              <a:rPr b="1" cap="small" dirty="0" sz="2400" lang="en-US">
                <a:solidFill>
                  <a:srgbClr val="0070C0"/>
                </a:solidFill>
              </a:rPr>
              <a:t>Lord</a:t>
            </a:r>
            <a:r>
              <a:rPr b="1" dirty="0" sz="2400" lang="en-US">
                <a:solidFill>
                  <a:srgbClr val="0070C0"/>
                </a:solidFill>
              </a:rPr>
              <a:t> Almighty. ‘And in this place I will grant peace,’ declares the </a:t>
            </a:r>
            <a:r>
              <a:rPr b="1" cap="small" dirty="0" sz="2400" lang="en-US">
                <a:solidFill>
                  <a:srgbClr val="0070C0"/>
                </a:solidFill>
              </a:rPr>
              <a:t>Lord</a:t>
            </a:r>
            <a:r>
              <a:rPr b="1" dirty="0" sz="2400" lang="en-US">
                <a:solidFill>
                  <a:srgbClr val="0070C0"/>
                </a:solidFill>
              </a:rPr>
              <a:t> Almighty</a:t>
            </a:r>
            <a:r>
              <a:rPr b="1" sz="2400" lang="en-US">
                <a:solidFill>
                  <a:srgbClr val="0070C0"/>
                </a:solidFill>
              </a:rPr>
              <a:t>.”)  Haggai 2:9</a:t>
            </a:r>
            <a:endParaRPr b="1" dirty="0" sz="2400" lang="en-US">
              <a:solidFill>
                <a:srgbClr val="0070C0"/>
              </a:solidFill>
            </a:endParaRPr>
          </a:p>
        </p:txBody>
      </p:sp>
      <p:pic>
        <p:nvPicPr>
          <p:cNvPr id="2097180" name="Picture 4" descr="no-church1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365681" y="880390"/>
            <a:ext cx="2180896" cy="2180896"/>
          </a:xfrm>
          <a:prstGeom prst="rect"/>
          <a:noFill/>
          <a:ln w="9525">
            <a:noFill/>
            <a:miter lim="800000"/>
            <a:headEnd/>
            <a:tailEnd/>
          </a:ln>
        </p:spPr>
      </p:pic>
      <p:pic>
        <p:nvPicPr>
          <p:cNvPr id="2097181" name="Picture 5" descr="housechurch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2716474" y="978899"/>
            <a:ext cx="2979681" cy="1986454"/>
          </a:xfrm>
          <a:prstGeom prst="rect"/>
          <a:noFill/>
          <a:ln w="9525">
            <a:noFill/>
            <a:miter lim="800000"/>
            <a:headEnd/>
            <a:tailEnd/>
          </a:ln>
        </p:spPr>
      </p:pic>
      <p:pic>
        <p:nvPicPr>
          <p:cNvPr id="2097182" name="Picture 11" descr="Pyramids-Ministry-3201.png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rcRect l="4373" t="17771" r="15030" b="44020"/>
          <a:stretch>
            <a:fillRect/>
          </a:stretch>
        </p:blipFill>
        <p:spPr>
          <a:xfrm>
            <a:off x="4842124" y="5512667"/>
            <a:ext cx="3783749" cy="1345333"/>
          </a:xfrm>
          <a:prstGeom prst="rect"/>
          <a:ln w="28575">
            <a:solidFill>
              <a:schemeClr val="tx1"/>
            </a:solidFill>
          </a:ln>
        </p:spPr>
      </p:pic>
      <p:pic>
        <p:nvPicPr>
          <p:cNvPr id="2097183" name="Picture 12" descr="Pyramids-Ministry-3201.png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>
            <a:lum/>
          </a:blip>
          <a:srcRect l="4478" t="56119" r="14925" b="3284"/>
          <a:stretch>
            <a:fillRect/>
          </a:stretch>
        </p:blipFill>
        <p:spPr>
          <a:xfrm>
            <a:off x="8635633" y="5465915"/>
            <a:ext cx="3668110" cy="1438835"/>
          </a:xfrm>
          <a:prstGeom prst="rect"/>
          <a:ln w="28575">
            <a:solidFill>
              <a:schemeClr val="tx1"/>
            </a:solidFill>
          </a:ln>
        </p:spPr>
      </p:pic>
      <p:sp>
        <p:nvSpPr>
          <p:cNvPr id="1048661" name="TextBox 13"/>
          <p:cNvSpPr txBox="1"/>
          <p:nvPr/>
        </p:nvSpPr>
        <p:spPr>
          <a:xfrm>
            <a:off x="5428903" y="5062122"/>
            <a:ext cx="1427480" cy="358139"/>
          </a:xfrm>
          <a:prstGeom prst="rect"/>
          <a:noFill/>
        </p:spPr>
        <p:txBody>
          <a:bodyPr rtlCol="0" wrap="none">
            <a:spAutoFit/>
          </a:bodyPr>
          <a:p>
            <a:r>
              <a:rPr dirty="0" lang="en-US"/>
              <a:t>OLD MODEL</a:t>
            </a:r>
          </a:p>
        </p:txBody>
      </p:sp>
      <p:sp>
        <p:nvSpPr>
          <p:cNvPr id="1048662" name="TextBox 14"/>
          <p:cNvSpPr txBox="1"/>
          <p:nvPr/>
        </p:nvSpPr>
        <p:spPr>
          <a:xfrm>
            <a:off x="9158530" y="4739393"/>
            <a:ext cx="1490979" cy="358139"/>
          </a:xfrm>
          <a:prstGeom prst="rect"/>
          <a:noFill/>
        </p:spPr>
        <p:txBody>
          <a:bodyPr rtlCol="0" wrap="none">
            <a:spAutoFit/>
          </a:bodyPr>
          <a:p>
            <a:r>
              <a:rPr dirty="0" lang="en-US"/>
              <a:t>NEW MODEL</a:t>
            </a:r>
          </a:p>
        </p:txBody>
      </p:sp>
      <p:pic>
        <p:nvPicPr>
          <p:cNvPr id="2097184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rcRect l="19085" r="19085"/>
          <a:stretch>
            <a:fillRect/>
          </a:stretch>
        </p:blipFill>
        <p:spPr>
          <a:xfrm>
            <a:off x="6982690" y="0"/>
            <a:ext cx="5209309" cy="4739393"/>
          </a:xfrm>
          <a:prstGeom prst="rect"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/>
        </a:solidFill>
        <a:effectLst/>
      </p:bgPr>
    </p:bg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3" name="TextBox 3"/>
          <p:cNvSpPr txBox="1"/>
          <p:nvPr/>
        </p:nvSpPr>
        <p:spPr>
          <a:xfrm>
            <a:off x="126124" y="325821"/>
            <a:ext cx="5983731" cy="1767840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800" lang="en-US">
                <a:solidFill>
                  <a:srgbClr val="C00000"/>
                </a:solidFill>
              </a:rPr>
              <a:t>10. BFF  TRAINING REMINDS THEM THAT THEY ARE </a:t>
            </a:r>
            <a:r>
              <a:rPr b="1" dirty="0" sz="2800" lang="en-US">
                <a:solidFill>
                  <a:srgbClr val="FF0000"/>
                </a:solidFill>
              </a:rPr>
              <a:t>A ROYAL PRIESTHOOD, A HOLY NATION, GOD’S SPECIAL POSSESSION.</a:t>
            </a:r>
          </a:p>
        </p:txBody>
      </p:sp>
      <p:sp>
        <p:nvSpPr>
          <p:cNvPr id="1048664" name="TextBox 4"/>
          <p:cNvSpPr txBox="1"/>
          <p:nvPr/>
        </p:nvSpPr>
        <p:spPr>
          <a:xfrm>
            <a:off x="0" y="2228759"/>
            <a:ext cx="6678768" cy="1767839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800" lang="en-US">
                <a:solidFill>
                  <a:schemeClr val="accent2">
                    <a:lumMod val="50000"/>
                  </a:schemeClr>
                </a:solidFill>
              </a:rPr>
              <a:t>I thank Christ Jesus our Lord, who has given me strength, that he considered me trustworthy, appointing me to his service. 1Timo 1:12</a:t>
            </a:r>
          </a:p>
        </p:txBody>
      </p:sp>
      <p:sp>
        <p:nvSpPr>
          <p:cNvPr id="1048665" name="TextBox 5"/>
          <p:cNvSpPr txBox="1"/>
          <p:nvPr/>
        </p:nvSpPr>
        <p:spPr>
          <a:xfrm>
            <a:off x="82125" y="4683684"/>
            <a:ext cx="6514517" cy="2186940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800" lang="en-US">
                <a:solidFill>
                  <a:srgbClr val="002060"/>
                </a:solidFill>
              </a:rPr>
              <a:t>BFF THOSE WHO HAVE COMPLETED THE TRAINING THEY WORK AS TEACHERS, TROOP CHURCH LEADERS AND PRIESTS, AND CARRY FORWARD THEIR MINISTRY</a:t>
            </a:r>
          </a:p>
        </p:txBody>
      </p:sp>
      <p:pic>
        <p:nvPicPr>
          <p:cNvPr id="2097185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 l="19950" r="19950"/>
          <a:stretch>
            <a:fillRect/>
          </a:stretch>
        </p:blipFill>
        <p:spPr>
          <a:xfrm>
            <a:off x="6596642" y="164885"/>
            <a:ext cx="5595358" cy="6528229"/>
          </a:xfrm>
          <a:prstGeom prst="rect"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380508" cy="3338945"/>
          </a:xfrm>
        </p:spPr>
        <p:txBody>
          <a:bodyPr>
            <a:noAutofit/>
          </a:bodyPr>
          <a:p>
            <a:r>
              <a:rPr b="1" dirty="0" sz="3200" lang="en-US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THEY LEARN TO WORSHIP THE  LORD IN TRUTH AND SPIRIT</a:t>
            </a:r>
            <a:br>
              <a:rPr b="1" dirty="0" sz="3200" lang="en-US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b="1" dirty="0" sz="3200" lang="en-US" err="1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Jn</a:t>
            </a:r>
            <a:r>
              <a:rPr b="1" dirty="0" sz="3200" lang="en-US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4:21</a:t>
            </a:r>
          </a:p>
        </p:txBody>
      </p:sp>
      <p:sp>
        <p:nvSpPr>
          <p:cNvPr id="1048667" name="Content Placeholder 2"/>
          <p:cNvSpPr>
            <a:spLocks noGrp="1"/>
          </p:cNvSpPr>
          <p:nvPr>
            <p:ph idx="1"/>
          </p:nvPr>
        </p:nvSpPr>
        <p:spPr>
          <a:xfrm>
            <a:off x="96982" y="3338946"/>
            <a:ext cx="3158836" cy="2909454"/>
          </a:xfrm>
        </p:spPr>
        <p:txBody>
          <a:bodyPr>
            <a:normAutofit fontScale="96667" lnSpcReduction="20000"/>
          </a:bodyPr>
          <a:p>
            <a:r>
              <a:rPr b="1" dirty="0" sz="3000" lang="en-US">
                <a:solidFill>
                  <a:schemeClr val="accent2">
                    <a:lumMod val="50000"/>
                  </a:schemeClr>
                </a:solidFill>
              </a:rPr>
              <a:t>WORSHIPPING</a:t>
            </a:r>
            <a:r>
              <a:rPr b="1" dirty="0" sz="4000" lang="en-US">
                <a:solidFill>
                  <a:schemeClr val="accent2">
                    <a:lumMod val="50000"/>
                  </a:schemeClr>
                </a:solidFill>
              </a:rPr>
              <a:t> GOD IN THE BEAUTY OF HIS HOLINESS</a:t>
            </a:r>
          </a:p>
        </p:txBody>
      </p:sp>
      <p:pic>
        <p:nvPicPr>
          <p:cNvPr id="2097186" name="Picture 7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 l="25111" r="25111"/>
          <a:stretch>
            <a:fillRect/>
          </a:stretch>
        </p:blipFill>
        <p:spPr>
          <a:xfrm rot="21600000">
            <a:off x="5061701" y="3197107"/>
            <a:ext cx="4459186" cy="3606204"/>
          </a:xfrm>
          <a:prstGeom prst="rect"/>
        </p:spPr>
      </p:pic>
      <p:pic>
        <p:nvPicPr>
          <p:cNvPr id="2097187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3811516" y="0"/>
            <a:ext cx="7937013" cy="4095001"/>
          </a:xfrm>
          <a:prstGeom prst="rect"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8" name="Title 1"/>
          <p:cNvSpPr>
            <a:spLocks noGrp="1"/>
          </p:cNvSpPr>
          <p:nvPr>
            <p:ph type="title"/>
          </p:nvPr>
        </p:nvSpPr>
        <p:spPr>
          <a:xfrm>
            <a:off x="1158240" y="367665"/>
            <a:ext cx="9875520" cy="1356360"/>
          </a:xfrm>
        </p:spPr>
        <p:txBody>
          <a:bodyPr>
            <a:normAutofit/>
          </a:bodyPr>
          <a:p>
            <a:pPr algn="ctr"/>
            <a:r>
              <a:rPr b="1" dirty="0" sz="5400" lang="en-IN"/>
              <a:t>Managing Staff</a:t>
            </a:r>
          </a:p>
        </p:txBody>
      </p:sp>
      <p:pic>
        <p:nvPicPr>
          <p:cNvPr id="2097188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 l="18120" r="18120"/>
          <a:stretch>
            <a:fillRect/>
          </a:stretch>
        </p:blipFill>
        <p:spPr>
          <a:xfrm>
            <a:off x="2870046" y="1509679"/>
            <a:ext cx="6873705" cy="4781551"/>
          </a:xfrm>
          <a:prstGeom prst="rect"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030A0"/>
        </a:solidFill>
        <a:effectLst/>
      </p:bgPr>
    </p:bg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9" name="Title 1"/>
          <p:cNvSpPr>
            <a:spLocks noGrp="1"/>
          </p:cNvSpPr>
          <p:nvPr>
            <p:ph type="title"/>
          </p:nvPr>
        </p:nvSpPr>
        <p:spPr>
          <a:xfrm>
            <a:off x="1359316" y="-1605268"/>
            <a:ext cx="6942316" cy="4499066"/>
          </a:xfrm>
        </p:spPr>
        <p:txBody>
          <a:bodyPr>
            <a:normAutofit/>
          </a:bodyPr>
          <a:p>
            <a:br>
              <a:rPr b="1" dirty="0" sz="4000" lang="en-US">
                <a:solidFill>
                  <a:schemeClr val="bg1"/>
                </a:solidFill>
              </a:rPr>
            </a:br>
            <a:br>
              <a:rPr b="1" dirty="0" sz="4000" lang="en-US">
                <a:solidFill>
                  <a:schemeClr val="bg1"/>
                </a:solidFill>
              </a:rPr>
            </a:br>
            <a:br>
              <a:rPr b="1" dirty="0" sz="4000" lang="en-US">
                <a:solidFill>
                  <a:schemeClr val="bg1"/>
                </a:solidFill>
              </a:rPr>
            </a:br>
            <a:r>
              <a:rPr altLang="en-US" b="1" dirty="0" sz="4000" lang="en-AU">
                <a:solidFill>
                  <a:schemeClr val="bg1"/>
                </a:solidFill>
              </a:rPr>
              <a:t>पवित्र एशियाई की दिव्य उपस्थिति और स्पर्श का अनुभव करने के लिए यह गौरव का समय है। राष्ट्र पर भविष्यवाणी!</a:t>
            </a:r>
            <a:endParaRPr b="1" dirty="0" sz="3200" lang="en-US">
              <a:solidFill>
                <a:schemeClr val="bg1"/>
              </a:solidFill>
            </a:endParaRPr>
          </a:p>
        </p:txBody>
      </p:sp>
      <p:sp>
        <p:nvSpPr>
          <p:cNvPr id="1048670" name="Right Arrow 2"/>
          <p:cNvSpPr/>
          <p:nvPr/>
        </p:nvSpPr>
        <p:spPr>
          <a:xfrm>
            <a:off x="429669" y="0"/>
            <a:ext cx="929648" cy="1921832"/>
          </a:xfrm>
          <a:prstGeom prst="rightArrow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pic>
        <p:nvPicPr>
          <p:cNvPr id="2097189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606638" y="2406497"/>
            <a:ext cx="9571433" cy="6858000"/>
          </a:xfrm>
          <a:prstGeom prst="rect"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00000"/>
        </a:solidFill>
        <a:effectLst/>
      </p:bgPr>
    </p:bg>
    <p:spTree>
      <p:nvGrpSpPr>
        <p:cNvPr id="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1" name="Title 4"/>
          <p:cNvSpPr>
            <a:spLocks noGrp="1"/>
          </p:cNvSpPr>
          <p:nvPr>
            <p:ph type="title"/>
          </p:nvPr>
        </p:nvSpPr>
        <p:spPr>
          <a:xfrm>
            <a:off x="782436" y="168165"/>
            <a:ext cx="11001893" cy="798786"/>
          </a:xfrm>
        </p:spPr>
        <p:txBody>
          <a:bodyPr>
            <a:normAutofit/>
          </a:bodyPr>
          <a:p>
            <a:r>
              <a:rPr b="1" dirty="0" lang="en-US">
                <a:solidFill>
                  <a:schemeClr val="tx1"/>
                </a:solidFill>
              </a:rPr>
              <a:t>BFF - LESSONS</a:t>
            </a:r>
          </a:p>
        </p:txBody>
      </p:sp>
      <p:sp>
        <p:nvSpPr>
          <p:cNvPr id="1048672" name="Content Placeholder 3"/>
          <p:cNvSpPr>
            <a:spLocks noGrp="1"/>
          </p:cNvSpPr>
          <p:nvPr>
            <p:ph idx="1"/>
          </p:nvPr>
        </p:nvSpPr>
        <p:spPr>
          <a:xfrm>
            <a:off x="646177" y="966952"/>
            <a:ext cx="10459973" cy="5722884"/>
          </a:xfrm>
        </p:spPr>
        <p:txBody>
          <a:bodyPr>
            <a:noAutofit/>
          </a:bodyPr>
          <a:p>
            <a:r>
              <a:rPr b="1" dirty="0" sz="2400" lang="en-US">
                <a:solidFill>
                  <a:srgbClr val="FFFF00"/>
                </a:solidFill>
              </a:rPr>
              <a:t>DISPENSATIONAL PLAN OF GOD – 30 STEPS PART </a:t>
            </a:r>
            <a:r>
              <a:rPr b="1" dirty="0" sz="2400" lang="en-US" err="1">
                <a:solidFill>
                  <a:srgbClr val="FFFF00"/>
                </a:solidFill>
              </a:rPr>
              <a:t>I&amp;II</a:t>
            </a:r>
            <a:r>
              <a:rPr b="1" dirty="0" sz="2400" lang="en-US">
                <a:solidFill>
                  <a:srgbClr val="FFFF00"/>
                </a:solidFill>
              </a:rPr>
              <a:t> (1-15)</a:t>
            </a:r>
          </a:p>
          <a:p>
            <a:r>
              <a:rPr b="1" dirty="0" sz="2400" lang="en-US">
                <a:solidFill>
                  <a:srgbClr val="FFFF00"/>
                </a:solidFill>
              </a:rPr>
              <a:t>AGE OF GRACE </a:t>
            </a:r>
          </a:p>
          <a:p>
            <a:r>
              <a:rPr b="1" dirty="0" sz="2400" lang="en-US" err="1">
                <a:solidFill>
                  <a:srgbClr val="FFFF00"/>
                </a:solidFill>
              </a:rPr>
              <a:t>ENHF</a:t>
            </a:r>
            <a:r>
              <a:rPr b="1" dirty="0" sz="2400" lang="en-US">
                <a:solidFill>
                  <a:srgbClr val="FFFF00"/>
                </a:solidFill>
              </a:rPr>
              <a:t> VISION ABOUT INDIA</a:t>
            </a:r>
          </a:p>
          <a:p>
            <a:r>
              <a:rPr b="1" dirty="0" sz="2400" lang="en-US">
                <a:solidFill>
                  <a:srgbClr val="FFFF00"/>
                </a:solidFill>
              </a:rPr>
              <a:t>MODEL CHURCH, OPERATIONAL ECCLESIA &amp;</a:t>
            </a:r>
            <a:r>
              <a:rPr b="1" dirty="0" sz="2400" lang="en-US" err="1">
                <a:solidFill>
                  <a:srgbClr val="FFFF00"/>
                </a:solidFill>
              </a:rPr>
              <a:t>7FOLD</a:t>
            </a:r>
            <a:r>
              <a:rPr b="1" dirty="0" sz="2400" lang="en-US">
                <a:solidFill>
                  <a:srgbClr val="FFFF00"/>
                </a:solidFill>
              </a:rPr>
              <a:t> AGENDA</a:t>
            </a:r>
          </a:p>
          <a:p>
            <a:r>
              <a:rPr b="1" dirty="0" sz="2400" lang="en-US">
                <a:solidFill>
                  <a:srgbClr val="FFFF00"/>
                </a:solidFill>
              </a:rPr>
              <a:t>HUMAN GOVERNMENT – </a:t>
            </a:r>
            <a:r>
              <a:rPr b="1" dirty="0" sz="2400" lang="en-US" err="1">
                <a:solidFill>
                  <a:srgbClr val="FFFF00"/>
                </a:solidFill>
              </a:rPr>
              <a:t>BEGININNING</a:t>
            </a:r>
            <a:r>
              <a:rPr b="1" dirty="0" sz="2400" lang="en-US">
                <a:solidFill>
                  <a:srgbClr val="FFFF00"/>
                </a:solidFill>
              </a:rPr>
              <a:t>, GROWTH AND END OF IDOL WORSHIP</a:t>
            </a:r>
          </a:p>
          <a:p>
            <a:r>
              <a:rPr b="1" dirty="0" sz="2400" lang="en-US">
                <a:solidFill>
                  <a:srgbClr val="FFFF00"/>
                </a:solidFill>
              </a:rPr>
              <a:t>KNOW YOUR ENEMY – ADAM TO NIMROD – MYSTERY RELIGION</a:t>
            </a:r>
          </a:p>
          <a:p>
            <a:r>
              <a:rPr b="1" dirty="0" sz="2400" lang="en-US">
                <a:solidFill>
                  <a:srgbClr val="FFFF00"/>
                </a:solidFill>
              </a:rPr>
              <a:t>SHEKINAH GLORY – INDWELLING OF THE HOLY SPIRIT IN HUMAN BEING</a:t>
            </a:r>
          </a:p>
          <a:p>
            <a:r>
              <a:rPr b="1" dirty="0" sz="2400" lang="en-US">
                <a:solidFill>
                  <a:srgbClr val="FFFF00"/>
                </a:solidFill>
              </a:rPr>
              <a:t>STORAGE OF SEEDS</a:t>
            </a:r>
          </a:p>
          <a:p>
            <a:r>
              <a:rPr b="1" dirty="0" sz="2400" lang="en-US">
                <a:solidFill>
                  <a:srgbClr val="FFFF00"/>
                </a:solidFill>
              </a:rPr>
              <a:t>EVANGELISM THROUGH BUSINESS</a:t>
            </a:r>
          </a:p>
          <a:p>
            <a:pPr>
              <a:buNone/>
            </a:pPr>
            <a:r>
              <a:rPr b="1" dirty="0" sz="2400" lang="en-US">
                <a:solidFill>
                  <a:srgbClr val="FFFF00"/>
                </a:solidFill>
              </a:rPr>
              <a:t>	</a:t>
            </a:r>
          </a:p>
          <a:p>
            <a:endParaRPr b="1" dirty="0" sz="2000" lang="en-US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3" name="Content Placeholder 2"/>
          <p:cNvSpPr>
            <a:spLocks noGrp="1"/>
          </p:cNvSpPr>
          <p:nvPr>
            <p:ph idx="1"/>
          </p:nvPr>
        </p:nvSpPr>
        <p:spPr>
          <a:xfrm>
            <a:off x="0" y="1629477"/>
            <a:ext cx="3357797" cy="5141548"/>
          </a:xfrm>
        </p:spPr>
        <p:txBody>
          <a:bodyPr>
            <a:normAutofit fontScale="95000" lnSpcReduction="10000"/>
          </a:bodyPr>
          <a:p>
            <a:pPr>
              <a:buNone/>
            </a:pPr>
            <a:r>
              <a:rPr b="1" dirty="0" sz="4000" lang="en-US">
                <a:solidFill>
                  <a:schemeClr val="tx1"/>
                </a:solidFill>
              </a:rPr>
              <a:t>Deliverance  and  Practical</a:t>
            </a:r>
          </a:p>
          <a:p>
            <a:pPr>
              <a:buNone/>
            </a:pPr>
            <a:endParaRPr b="1" dirty="0" sz="4000" lang="en-US">
              <a:solidFill>
                <a:schemeClr val="tx1"/>
              </a:solidFill>
            </a:endParaRPr>
          </a:p>
          <a:p>
            <a:pPr>
              <a:buNone/>
            </a:pPr>
            <a:r>
              <a:rPr b="1" dirty="0" sz="4000" lang="en-US">
                <a:solidFill>
                  <a:schemeClr val="tx1"/>
                </a:solidFill>
              </a:rPr>
              <a:t>Healing  and  Practical</a:t>
            </a:r>
          </a:p>
          <a:p>
            <a:pPr>
              <a:buNone/>
            </a:pPr>
            <a:endParaRPr b="1" dirty="0" sz="4000" lang="en-US">
              <a:solidFill>
                <a:schemeClr val="tx1"/>
              </a:solidFill>
            </a:endParaRPr>
          </a:p>
          <a:p>
            <a:pPr>
              <a:buNone/>
            </a:pPr>
            <a:r>
              <a:rPr b="1" dirty="0" sz="4000" lang="en-US">
                <a:solidFill>
                  <a:schemeClr val="tx1"/>
                </a:solidFill>
              </a:rPr>
              <a:t>Prophecy  and  Practical</a:t>
            </a:r>
          </a:p>
        </p:txBody>
      </p:sp>
      <p:sp>
        <p:nvSpPr>
          <p:cNvPr id="1048674" name="TextBox 4"/>
          <p:cNvSpPr txBox="1"/>
          <p:nvPr/>
        </p:nvSpPr>
        <p:spPr>
          <a:xfrm>
            <a:off x="3451545" y="86975"/>
            <a:ext cx="6845868" cy="891540"/>
          </a:xfrm>
          <a:prstGeom prst="rect"/>
          <a:solidFill>
            <a:schemeClr val="accent3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rtlCol="0" wrap="square">
            <a:spAutoFit/>
          </a:bodyPr>
          <a:p>
            <a:pPr algn="ctr"/>
            <a:r>
              <a:rPr b="1" dirty="0" sz="5400" lang="en-US">
                <a:solidFill>
                  <a:srgbClr val="C00000"/>
                </a:solidFill>
              </a:rPr>
              <a:t>SPECIAL CLASSES</a:t>
            </a:r>
          </a:p>
        </p:txBody>
      </p:sp>
      <p:pic>
        <p:nvPicPr>
          <p:cNvPr id="2097190" name="Picture 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 l="-320" t="-978" r="12073" b="978"/>
          <a:stretch>
            <a:fillRect/>
          </a:stretch>
        </p:blipFill>
        <p:spPr>
          <a:xfrm>
            <a:off x="3795222" y="838815"/>
            <a:ext cx="13004380" cy="5476875"/>
          </a:xfrm>
          <a:prstGeom prst="rect"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/>
        </a:solidFill>
        <a:effectLst/>
      </p:bgPr>
    </p:bg>
    <p:spTree>
      <p:nvGrpSpPr>
        <p:cNvPr id="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8" name="Title 1"/>
          <p:cNvSpPr>
            <a:spLocks noGrp="1"/>
          </p:cNvSpPr>
          <p:nvPr>
            <p:ph type="title"/>
          </p:nvPr>
        </p:nvSpPr>
        <p:spPr>
          <a:xfrm>
            <a:off x="1455099" y="147145"/>
            <a:ext cx="8596668" cy="546538"/>
          </a:xfrm>
        </p:spPr>
        <p:txBody>
          <a:bodyPr>
            <a:normAutofit/>
          </a:bodyPr>
          <a:p>
            <a:pPr algn="ctr"/>
            <a:r>
              <a:rPr b="1" dirty="0" sz="2800" lang="en-US">
                <a:solidFill>
                  <a:srgbClr val="00B0F0"/>
                </a:solidFill>
              </a:rPr>
              <a:t>BFF - TIME TABLE</a:t>
            </a:r>
          </a:p>
        </p:txBody>
      </p:sp>
      <p:graphicFrame>
        <p:nvGraphicFramePr>
          <p:cNvPr id="4194304" name="Content Placeholder 3"/>
          <p:cNvGraphicFramePr>
            <a:graphicFrameLocks noGrp="1"/>
          </p:cNvGraphicFramePr>
          <p:nvPr>
            <p:ph idx="1"/>
          </p:nvPr>
        </p:nvGraphicFramePr>
        <p:xfrm>
          <a:off x="994410" y="693682"/>
          <a:ext cx="10251658" cy="612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25829"/>
                <a:gridCol w="5125829"/>
              </a:tblGrid>
              <a:tr h="5695688">
                <a:tc>
                  <a:txBody>
                    <a:bodyPr/>
                    <a:p>
                      <a:endParaRPr dirty="0" lang="en-US"/>
                    </a:p>
                    <a:p>
                      <a:r>
                        <a:rPr dirty="0" lang="en-US">
                          <a:solidFill>
                            <a:srgbClr val="FF0000"/>
                          </a:solidFill>
                        </a:rPr>
                        <a:t>Rising  </a:t>
                      </a:r>
                      <a:r>
                        <a:rPr dirty="0" lang="en-US"/>
                        <a:t>- 4:45:00 AM</a:t>
                      </a:r>
                    </a:p>
                    <a:p>
                      <a:endParaRPr dirty="0" lang="en-US"/>
                    </a:p>
                    <a:p>
                      <a:r>
                        <a:rPr dirty="0" lang="en-US">
                          <a:solidFill>
                            <a:srgbClr val="FF0000"/>
                          </a:solidFill>
                        </a:rPr>
                        <a:t>Tea </a:t>
                      </a:r>
                      <a:r>
                        <a:rPr dirty="0" lang="en-US"/>
                        <a:t>-  5:15 – 5:300  AM</a:t>
                      </a:r>
                    </a:p>
                    <a:p>
                      <a:endParaRPr dirty="0" lang="en-US"/>
                    </a:p>
                    <a:p>
                      <a:r>
                        <a:rPr dirty="0" lang="en-US">
                          <a:solidFill>
                            <a:srgbClr val="FF0000"/>
                          </a:solidFill>
                        </a:rPr>
                        <a:t>Morning Devotion </a:t>
                      </a:r>
                      <a:r>
                        <a:rPr dirty="0" lang="en-US"/>
                        <a:t>- 5:30 – 7:30 AM</a:t>
                      </a:r>
                    </a:p>
                    <a:p>
                      <a:endParaRPr dirty="0" lang="en-US"/>
                    </a:p>
                    <a:p>
                      <a:r>
                        <a:rPr dirty="0" lang="en-US">
                          <a:solidFill>
                            <a:srgbClr val="FF0000"/>
                          </a:solidFill>
                        </a:rPr>
                        <a:t>Group work &amp; Personal Work </a:t>
                      </a:r>
                      <a:r>
                        <a:rPr dirty="0" lang="en-US"/>
                        <a:t>-7:30 – 8:30 AM</a:t>
                      </a:r>
                    </a:p>
                    <a:p>
                      <a:endParaRPr dirty="0" lang="en-US"/>
                    </a:p>
                    <a:p>
                      <a:r>
                        <a:rPr dirty="0" lang="en-US">
                          <a:solidFill>
                            <a:srgbClr val="FF0000"/>
                          </a:solidFill>
                        </a:rPr>
                        <a:t>Breakfast</a:t>
                      </a:r>
                      <a:r>
                        <a:rPr dirty="0" lang="en-US"/>
                        <a:t> - 8:30 – 8:45 AM</a:t>
                      </a:r>
                    </a:p>
                    <a:p>
                      <a:endParaRPr dirty="0" lang="en-US"/>
                    </a:p>
                    <a:p>
                      <a:r>
                        <a:rPr dirty="0" lang="en-US">
                          <a:solidFill>
                            <a:srgbClr val="FF0000"/>
                          </a:solidFill>
                        </a:rPr>
                        <a:t>Class 1 </a:t>
                      </a:r>
                      <a:r>
                        <a:rPr dirty="0" lang="en-US"/>
                        <a:t>- 08:45 – 10:15 AM</a:t>
                      </a:r>
                    </a:p>
                    <a:p>
                      <a:endParaRPr dirty="0" lang="en-US"/>
                    </a:p>
                    <a:p>
                      <a:r>
                        <a:rPr dirty="0" lang="en-US">
                          <a:solidFill>
                            <a:srgbClr val="FF0000"/>
                          </a:solidFill>
                        </a:rPr>
                        <a:t>Tea break </a:t>
                      </a:r>
                      <a:r>
                        <a:rPr dirty="0" lang="en-US"/>
                        <a:t>- 10.15 – 10:30 AM</a:t>
                      </a:r>
                    </a:p>
                    <a:p>
                      <a:endParaRPr dirty="0" lang="en-US"/>
                    </a:p>
                    <a:p>
                      <a:r>
                        <a:rPr dirty="0" lang="en-US">
                          <a:solidFill>
                            <a:srgbClr val="FF0000"/>
                          </a:solidFill>
                        </a:rPr>
                        <a:t>Class 2 </a:t>
                      </a:r>
                      <a:r>
                        <a:rPr dirty="0" lang="en-US"/>
                        <a:t>- 10:30 – 12:00 AM</a:t>
                      </a:r>
                    </a:p>
                    <a:p>
                      <a:endParaRPr dirty="0" lang="en-US"/>
                    </a:p>
                    <a:p>
                      <a:r>
                        <a:rPr dirty="0" lang="en-US">
                          <a:solidFill>
                            <a:srgbClr val="FF0000"/>
                          </a:solidFill>
                        </a:rPr>
                        <a:t>Class 3 - </a:t>
                      </a:r>
                      <a:r>
                        <a:rPr dirty="0" lang="en-US"/>
                        <a:t>12:00 – 01:30 PM</a:t>
                      </a:r>
                    </a:p>
                    <a:p>
                      <a:endParaRPr dirty="0" lang="en-US"/>
                    </a:p>
                    <a:p>
                      <a:r>
                        <a:rPr dirty="0" lang="en-US">
                          <a:solidFill>
                            <a:srgbClr val="FF0000"/>
                          </a:solidFill>
                        </a:rPr>
                        <a:t>Lunch - </a:t>
                      </a:r>
                      <a:r>
                        <a:rPr dirty="0" lang="en-US"/>
                        <a:t>01:30 – 02:00 PM</a:t>
                      </a:r>
                      <a:endParaRPr dirty="0" lang="en-IN"/>
                    </a:p>
                    <a:p>
                      <a:endParaRPr dirty="0" lang="en-US"/>
                    </a:p>
                    <a:p>
                      <a:endParaRPr dirty="0" lang="en-US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p>
                      <a:r>
                        <a:rPr dirty="0" lang="en-US">
                          <a:solidFill>
                            <a:srgbClr val="FF0000"/>
                          </a:solidFill>
                        </a:rPr>
                        <a:t>Class 4 </a:t>
                      </a:r>
                      <a:r>
                        <a:rPr dirty="0" lang="en-US"/>
                        <a:t>- 02:00 - 03:30 PM</a:t>
                      </a:r>
                    </a:p>
                    <a:p>
                      <a:endParaRPr dirty="0" lang="en-US"/>
                    </a:p>
                    <a:p>
                      <a:r>
                        <a:rPr dirty="0" lang="en-US">
                          <a:solidFill>
                            <a:srgbClr val="FF0000"/>
                          </a:solidFill>
                        </a:rPr>
                        <a:t>Break </a:t>
                      </a:r>
                      <a:r>
                        <a:rPr dirty="0" lang="en-US"/>
                        <a:t>-  03:30 – 03:45  PM</a:t>
                      </a:r>
                    </a:p>
                    <a:p>
                      <a:endParaRPr dirty="0" lang="en-US"/>
                    </a:p>
                    <a:p>
                      <a:r>
                        <a:rPr dirty="0" lang="en-US">
                          <a:solidFill>
                            <a:srgbClr val="FF0000"/>
                          </a:solidFill>
                        </a:rPr>
                        <a:t>Class 5 </a:t>
                      </a:r>
                      <a:r>
                        <a:rPr dirty="0" lang="en-US"/>
                        <a:t>- 03:45 – 05:15 PM</a:t>
                      </a:r>
                    </a:p>
                    <a:p>
                      <a:endParaRPr dirty="0" lang="en-US"/>
                    </a:p>
                    <a:p>
                      <a:r>
                        <a:rPr dirty="0" lang="en-US">
                          <a:solidFill>
                            <a:srgbClr val="FF0000"/>
                          </a:solidFill>
                        </a:rPr>
                        <a:t>Tea Break </a:t>
                      </a:r>
                      <a:r>
                        <a:rPr dirty="0" lang="en-US"/>
                        <a:t>-05:15 – 05:30 PM</a:t>
                      </a:r>
                    </a:p>
                    <a:p>
                      <a:endParaRPr dirty="0" lang="en-US"/>
                    </a:p>
                    <a:p>
                      <a:r>
                        <a:rPr dirty="0" lang="en-US">
                          <a:solidFill>
                            <a:srgbClr val="FF0000"/>
                          </a:solidFill>
                        </a:rPr>
                        <a:t>Class 6</a:t>
                      </a:r>
                      <a:r>
                        <a:rPr dirty="0" lang="en-US"/>
                        <a:t> - 05:30 – 07:00 PM</a:t>
                      </a:r>
                    </a:p>
                    <a:p>
                      <a:endParaRPr dirty="0" lang="en-US"/>
                    </a:p>
                    <a:p>
                      <a:r>
                        <a:rPr dirty="0" lang="en-US">
                          <a:solidFill>
                            <a:srgbClr val="FF0000"/>
                          </a:solidFill>
                        </a:rPr>
                        <a:t>Troop Church Meeting </a:t>
                      </a:r>
                      <a:r>
                        <a:rPr dirty="0" lang="en-US"/>
                        <a:t>- 07:00 – 08:30 PM</a:t>
                      </a:r>
                    </a:p>
                    <a:p>
                      <a:endParaRPr dirty="0" lang="en-US"/>
                    </a:p>
                    <a:p>
                      <a:r>
                        <a:rPr dirty="0" lang="en-US">
                          <a:solidFill>
                            <a:srgbClr val="FF0000"/>
                          </a:solidFill>
                        </a:rPr>
                        <a:t>Dinner </a:t>
                      </a:r>
                      <a:r>
                        <a:rPr dirty="0" lang="en-US"/>
                        <a:t>- 08.30 – 09:00 PM</a:t>
                      </a:r>
                    </a:p>
                    <a:p>
                      <a:endParaRPr dirty="0" lang="en-US"/>
                    </a:p>
                    <a:p>
                      <a:r>
                        <a:rPr dirty="0" lang="en-US">
                          <a:solidFill>
                            <a:srgbClr val="FF0000"/>
                          </a:solidFill>
                        </a:rPr>
                        <a:t>Sharing Time </a:t>
                      </a:r>
                      <a:r>
                        <a:rPr dirty="0" lang="en-US"/>
                        <a:t>- 09:00 – 09:30 PM</a:t>
                      </a:r>
                    </a:p>
                    <a:p>
                      <a:endParaRPr dirty="0" lang="en-US"/>
                    </a:p>
                    <a:p>
                      <a:r>
                        <a:rPr dirty="0" lang="en-US">
                          <a:solidFill>
                            <a:srgbClr val="FF0000"/>
                          </a:solidFill>
                        </a:rPr>
                        <a:t>Personal Prayer - </a:t>
                      </a:r>
                      <a:r>
                        <a:rPr dirty="0" lang="en-US">
                          <a:solidFill>
                            <a:schemeClr val="tx1"/>
                          </a:solidFill>
                        </a:rPr>
                        <a:t>09</a:t>
                      </a:r>
                      <a:r>
                        <a:rPr dirty="0" lang="en-US"/>
                        <a:t>:30 – 10:00 PM</a:t>
                      </a:r>
                    </a:p>
                    <a:p>
                      <a:endParaRPr dirty="0" lang="en-US"/>
                    </a:p>
                    <a:p>
                      <a:r>
                        <a:rPr dirty="0" lang="en-US">
                          <a:solidFill>
                            <a:srgbClr val="FF0000"/>
                          </a:solidFill>
                        </a:rPr>
                        <a:t>To bed </a:t>
                      </a:r>
                      <a:r>
                        <a:rPr dirty="0" lang="en-US"/>
                        <a:t>– 10:00 PM</a:t>
                      </a:r>
                      <a:endParaRPr dirty="0" lang="en-IN"/>
                    </a:p>
                    <a:p>
                      <a:endParaRPr dirty="0" lang="en-US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9" name="Title 1"/>
          <p:cNvSpPr>
            <a:spLocks noGrp="1"/>
          </p:cNvSpPr>
          <p:nvPr>
            <p:ph type="title"/>
          </p:nvPr>
        </p:nvSpPr>
        <p:spPr>
          <a:xfrm>
            <a:off x="0" y="365759"/>
            <a:ext cx="5381897" cy="6325985"/>
          </a:xfrm>
        </p:spPr>
        <p:txBody>
          <a:bodyPr>
            <a:normAutofit/>
          </a:bodyPr>
          <a:p>
            <a:r>
              <a:rPr b="1" dirty="0" sz="4000" lang="en-US">
                <a:solidFill>
                  <a:schemeClr val="tx1"/>
                </a:solidFill>
              </a:rPr>
              <a:t>BFF 6</a:t>
            </a:r>
            <a:r>
              <a:rPr b="1" dirty="0" sz="4000" lang="en-US">
                <a:solidFill>
                  <a:schemeClr val="tx1"/>
                </a:solidFill>
              </a:rPr>
              <a:t>8</a:t>
            </a:r>
            <a:r>
              <a:rPr b="1" dirty="0" sz="4000" lang="en-US">
                <a:solidFill>
                  <a:schemeClr val="tx1"/>
                </a:solidFill>
              </a:rPr>
              <a:t>0</a:t>
            </a:r>
            <a:r>
              <a:rPr b="1" dirty="0" sz="4000" lang="en-US">
                <a:solidFill>
                  <a:schemeClr val="tx1"/>
                </a:solidFill>
              </a:rPr>
              <a:t> ALL THE </a:t>
            </a:r>
            <a:r>
              <a:rPr b="1" dirty="0" sz="4000" lang="en-US">
                <a:solidFill>
                  <a:schemeClr val="tx1"/>
                </a:solidFill>
              </a:rPr>
              <a:t>7</a:t>
            </a:r>
            <a:r>
              <a:rPr b="1" dirty="0" sz="4000" lang="en-US">
                <a:solidFill>
                  <a:schemeClr val="tx1"/>
                </a:solidFill>
              </a:rPr>
              <a:t> BELIEVERS ARE TRANSFORMED INTO  HILL HORSES</a:t>
            </a:r>
            <a:br>
              <a:rPr b="1" dirty="0" sz="4000" lang="en-US">
                <a:solidFill>
                  <a:schemeClr val="tx1"/>
                </a:solidFill>
              </a:rPr>
            </a:br>
            <a:r>
              <a:rPr b="1" dirty="0" sz="4000" lang="en-US">
                <a:solidFill>
                  <a:schemeClr val="tx1"/>
                </a:solidFill>
              </a:rPr>
              <a:t> </a:t>
            </a:r>
            <a:br>
              <a:rPr b="1" dirty="0" sz="4000" lang="en-US">
                <a:solidFill>
                  <a:schemeClr val="tx1"/>
                </a:solidFill>
              </a:rPr>
            </a:br>
            <a:r>
              <a:rPr b="1" dirty="0" sz="4000" lang="en-US">
                <a:solidFill>
                  <a:schemeClr val="tx1"/>
                </a:solidFill>
              </a:rPr>
              <a:t>THEY HAVE BECOME SMPs &amp; SMLAs to SHATTER THE STRONGHOLDS OF SATAN IN </a:t>
            </a:r>
            <a:r>
              <a:rPr b="1" dirty="0" sz="4000" lang="en-US">
                <a:solidFill>
                  <a:schemeClr val="tx1"/>
                </a:solidFill>
              </a:rPr>
              <a:t>O</a:t>
            </a:r>
            <a:r>
              <a:rPr b="1" dirty="0" sz="4000" lang="en-US">
                <a:solidFill>
                  <a:schemeClr val="tx1"/>
                </a:solidFill>
              </a:rPr>
              <a:t>D</a:t>
            </a:r>
            <a:r>
              <a:rPr b="1" dirty="0" sz="4000" lang="en-US">
                <a:solidFill>
                  <a:schemeClr val="tx1"/>
                </a:solidFill>
              </a:rPr>
              <a:t>I</a:t>
            </a:r>
            <a:r>
              <a:rPr b="1" dirty="0" sz="4000" lang="en-US">
                <a:solidFill>
                  <a:schemeClr val="tx1"/>
                </a:solidFill>
              </a:rPr>
              <a:t>S</a:t>
            </a:r>
            <a:r>
              <a:rPr b="1" dirty="0" sz="4000" lang="en-US">
                <a:solidFill>
                  <a:schemeClr val="tx1"/>
                </a:solidFill>
              </a:rPr>
              <a:t>H</a:t>
            </a:r>
            <a:r>
              <a:rPr b="1" dirty="0" sz="4000" lang="en-US">
                <a:solidFill>
                  <a:schemeClr val="tx1"/>
                </a:solidFill>
              </a:rPr>
              <a:t>A</a:t>
            </a:r>
            <a:endParaRPr altLang="en-US" lang="zh-CN"/>
          </a:p>
        </p:txBody>
      </p:sp>
      <p:pic>
        <p:nvPicPr>
          <p:cNvPr id="2097191" name="Picture 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5264726" y="-28576"/>
            <a:ext cx="6927273" cy="6886575"/>
          </a:xfrm>
          <a:prstGeom prst="rect"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AU"/>
          </a:p>
        </p:txBody>
      </p:sp>
      <p:pic>
        <p:nvPicPr>
          <p:cNvPr id="2097154" name=""/>
          <p:cNvPicPr>
            <a:picLocks/>
          </p:cNvPicPr>
          <p:nvPr>
            <p:ph type="pic" idx="1"/>
          </p:nvPr>
        </p:nvPicPr>
        <p:blipFill>
          <a:blip xmlns:r="http://schemas.openxmlformats.org/officeDocument/2006/relationships" r:embed="rId1"/>
          <a:srcRect l="14268" r="14268"/>
          <a:stretch>
            <a:fillRect/>
          </a:stretch>
        </p:blipFill>
        <p:spPr>
          <a:xfrm>
            <a:off x="5398854" y="388218"/>
            <a:ext cx="7063088" cy="6260206"/>
          </a:xfrm>
        </p:spPr>
      </p:pic>
      <p:sp>
        <p:nvSpPr>
          <p:cNvPr id="1048600" name=""/>
          <p:cNvSpPr>
            <a:spLocks noGrp="1"/>
          </p:cNvSpPr>
          <p:nvPr>
            <p:ph type="body" sz="half" idx="2"/>
          </p:nvPr>
        </p:nvSpPr>
        <p:spPr/>
        <p:txBody>
          <a:bodyPr/>
          <a:p>
            <a:endParaRPr lang="en-AU"/>
          </a:p>
        </p:txBody>
      </p:sp>
      <p:pic>
        <p:nvPicPr>
          <p:cNvPr id="2097155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234709" y="391548"/>
            <a:ext cx="5217166" cy="6141057"/>
          </a:xfrm>
          <a:prstGeom prst="rect"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0" name="Title 1"/>
          <p:cNvSpPr>
            <a:spLocks noGrp="1"/>
          </p:cNvSpPr>
          <p:nvPr>
            <p:ph type="title"/>
          </p:nvPr>
        </p:nvSpPr>
        <p:spPr>
          <a:xfrm>
            <a:off x="1118483" y="344556"/>
            <a:ext cx="9875520" cy="848139"/>
          </a:xfrm>
        </p:spPr>
        <p:txBody>
          <a:bodyPr/>
          <a:p>
            <a:pPr algn="ctr"/>
            <a:r>
              <a:rPr b="1" dirty="0" lang="en-IN">
                <a:solidFill>
                  <a:schemeClr val="tx1"/>
                </a:solidFill>
              </a:rPr>
              <a:t>Teachers of BFF batch </a:t>
            </a:r>
            <a:r>
              <a:rPr b="1" dirty="0" lang="en-IN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  <a:r>
              <a:rPr b="1" dirty="0" lang="en-US">
                <a:solidFill>
                  <a:schemeClr val="tx1"/>
                </a:solidFill>
                <a:latin typeface="Arial Black" panose="020B0A04020102020204" pitchFamily="34" charset="0"/>
              </a:rPr>
              <a:t>8</a:t>
            </a:r>
            <a:r>
              <a:rPr b="1" dirty="0" lang="en-US">
                <a:solidFill>
                  <a:schemeClr val="tx1"/>
                </a:solidFill>
                <a:latin typeface="Arial Black" panose="020B0A04020102020204" pitchFamily="34" charset="0"/>
              </a:rPr>
              <a:t>0</a:t>
            </a:r>
            <a:endParaRPr b="1" dirty="0" lang="en-US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4194305" name="Table 4"/>
          <p:cNvGraphicFramePr>
            <a:graphicFrameLocks noGrp="1"/>
          </p:cNvGraphicFramePr>
          <p:nvPr>
            <p:ph idx="1"/>
          </p:nvPr>
        </p:nvGraphicFramePr>
        <p:xfrm>
          <a:off x="278296" y="1457739"/>
          <a:ext cx="11675165" cy="4420194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{93296810-A885-4BE3-A3E7-6D5BEEA58F36}</a:tableStyleId>
              </a:tblPr>
              <a:tblGrid>
                <a:gridCol w="871237"/>
                <a:gridCol w="4398928"/>
                <a:gridCol w="867172"/>
                <a:gridCol w="5537828"/>
              </a:tblGrid>
              <a:tr h="318646">
                <a:tc>
                  <a:txBody>
                    <a:bodyPr/>
                    <a:p>
                      <a:endParaRPr b="1" dirty="0" lang="en-US">
                        <a:latin typeface="Arial Black" panose="020B0A04020102020204" pitchFamily="34" charset="0"/>
                      </a:endParaRPr>
                    </a:p>
                  </a:txBody>
                </a:tc>
                <a:tc>
                  <a:txBody>
                    <a:bodyPr/>
                    <a:p>
                      <a:endParaRPr dirty="0" sz="2000" lang="en-US">
                        <a:latin typeface="Arial Black" panose="020B0A04020102020204" pitchFamily="34" charset="0"/>
                      </a:endParaRPr>
                    </a:p>
                  </a:txBody>
                </a:tc>
                <a:tc>
                  <a:txBody>
                    <a:bodyPr/>
                    <a:p>
                      <a:endParaRPr b="1" dirty="0" lang="en-US">
                        <a:latin typeface="Arial Black" panose="020B0A04020102020204" pitchFamily="34" charset="0"/>
                      </a:endParaRPr>
                    </a:p>
                  </a:txBody>
                </a:tc>
                <a:tc>
                  <a:txBody>
                    <a:bodyPr/>
                    <a:p>
                      <a:endParaRPr dirty="0" lang="en-US">
                        <a:latin typeface="Arial Black" panose="020B0A04020102020204" pitchFamily="34" charset="0"/>
                      </a:endParaRPr>
                    </a:p>
                  </a:txBody>
                </a:tc>
              </a:tr>
              <a:tr h="318646">
                <a:tc>
                  <a:txBody>
                    <a:bodyPr/>
                    <a:p>
                      <a:r>
                        <a:rPr b="1" dirty="0" lang="en-US">
                          <a:latin typeface="Arial Black" panose="020B0A04020102020204" pitchFamily="34" charset="0"/>
                        </a:rPr>
                        <a:t>1</a:t>
                      </a:r>
                      <a:endParaRPr b="1" dirty="0" lang="en-US">
                        <a:latin typeface="Arial Black" panose="020B0A04020102020204" pitchFamily="34" charset="0"/>
                      </a:endParaRPr>
                    </a:p>
                  </a:txBody>
                </a:tc>
                <a:tc>
                  <a:txBody>
                    <a:bodyPr/>
                    <a:p>
                      <a:r>
                        <a:rPr dirty="0" sz="2000" lang="en-US">
                          <a:latin typeface="Arial Black" panose="020B0A04020102020204" pitchFamily="34" charset="0"/>
                        </a:rPr>
                        <a:t>S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o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l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 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J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 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M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 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b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a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r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l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a</a:t>
                      </a:r>
                      <a:endParaRPr dirty="0" sz="2000" lang="en-US">
                        <a:latin typeface="Arial Black" panose="020B0A04020102020204" pitchFamily="34" charset="0"/>
                      </a:endParaRPr>
                    </a:p>
                  </a:txBody>
                </a:tc>
                <a:tc>
                  <a:txBody>
                    <a:bodyPr/>
                    <a:p>
                      <a:endParaRPr b="1" dirty="0" lang="en-US">
                        <a:latin typeface="Arial Black" panose="020B0A04020102020204" pitchFamily="34" charset="0"/>
                      </a:endParaRPr>
                    </a:p>
                  </a:txBody>
                </a:tc>
                <a:tc>
                  <a:txBody>
                    <a:bodyPr/>
                    <a:p>
                      <a:endParaRPr dirty="0" lang="en-US">
                        <a:latin typeface="Arial Black" panose="020B0A04020102020204" pitchFamily="34" charset="0"/>
                      </a:endParaRPr>
                    </a:p>
                  </a:txBody>
                </a:tc>
              </a:tr>
              <a:tr h="318646">
                <a:tc>
                  <a:txBody>
                    <a:bodyPr/>
                    <a:p>
                      <a:r>
                        <a:rPr b="1" dirty="0" lang="en-US">
                          <a:latin typeface="Arial Black" panose="020B0A04020102020204" pitchFamily="34" charset="0"/>
                        </a:rPr>
                        <a:t>2</a:t>
                      </a:r>
                      <a:endParaRPr b="1" dirty="0" lang="en-US">
                        <a:latin typeface="Arial Black" panose="020B0A04020102020204" pitchFamily="34" charset="0"/>
                      </a:endParaRPr>
                    </a:p>
                  </a:txBody>
                </a:tc>
                <a:tc>
                  <a:txBody>
                    <a:bodyPr/>
                    <a:p>
                      <a:r>
                        <a:rPr dirty="0" sz="2000" lang="en-IN">
                          <a:latin typeface="Arial Black" panose="020B0A04020102020204" pitchFamily="34" charset="0"/>
                        </a:rPr>
                        <a:t>Sol. 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T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u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l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i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k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a</a:t>
                      </a:r>
                      <a:endParaRPr dirty="0" sz="2000" lang="en-US">
                        <a:latin typeface="Arial Black" panose="020B0A04020102020204" pitchFamily="34" charset="0"/>
                      </a:endParaRPr>
                    </a:p>
                  </a:txBody>
                </a:tc>
                <a:tc>
                  <a:txBody>
                    <a:bodyPr/>
                    <a:p>
                      <a:endParaRPr b="1" dirty="0" lang="en-US">
                        <a:latin typeface="Arial Black" panose="020B0A04020102020204" pitchFamily="34" charset="0"/>
                      </a:endParaRPr>
                    </a:p>
                  </a:txBody>
                </a:tc>
                <a:tc>
                  <a:txBody>
                    <a:bodyPr/>
                    <a:p>
                      <a:endParaRPr dirty="0" lang="en-US">
                        <a:latin typeface="Arial Black" panose="020B0A04020102020204" pitchFamily="34" charset="0"/>
                      </a:endParaRPr>
                    </a:p>
                  </a:txBody>
                </a:tc>
              </a:tr>
              <a:tr h="318646">
                <a:tc>
                  <a:txBody>
                    <a:bodyPr/>
                    <a:p>
                      <a:r>
                        <a:rPr b="1" dirty="0" lang="en-US">
                          <a:latin typeface="Arial Black" panose="020B0A04020102020204" pitchFamily="34" charset="0"/>
                        </a:rPr>
                        <a:t>3</a:t>
                      </a:r>
                      <a:endParaRPr b="1" dirty="0" lang="en-US">
                        <a:latin typeface="Arial Black" panose="020B0A04020102020204" pitchFamily="34" charset="0"/>
                      </a:endParaRPr>
                    </a:p>
                  </a:txBody>
                </a:tc>
                <a:tc>
                  <a:txBody>
                    <a:bodyPr/>
                    <a:p>
                      <a:r>
                        <a:rPr dirty="0" sz="2000" lang="en-IN">
                          <a:latin typeface="Arial Black" panose="020B0A04020102020204" pitchFamily="34" charset="0"/>
                        </a:rPr>
                        <a:t>Sol.</a:t>
                      </a:r>
                      <a:r>
                        <a:rPr baseline="0" dirty="0" sz="2000" lang="en-IN">
                          <a:latin typeface="Arial Black" panose="020B0A04020102020204" pitchFamily="34" charset="0"/>
                        </a:rPr>
                        <a:t> </a:t>
                      </a:r>
                      <a:r>
                        <a:rPr baseline="0" dirty="0" sz="2000" lang="en-US">
                          <a:latin typeface="Arial Black" panose="020B0A04020102020204" pitchFamily="34" charset="0"/>
                        </a:rPr>
                        <a:t>Y</a:t>
                      </a:r>
                      <a:r>
                        <a:rPr baseline="0" dirty="0" sz="2000" lang="en-US">
                          <a:latin typeface="Arial Black" panose="020B0A04020102020204" pitchFamily="34" charset="0"/>
                        </a:rPr>
                        <a:t>e</a:t>
                      </a:r>
                      <a:r>
                        <a:rPr baseline="0" dirty="0" sz="2000" lang="en-US">
                          <a:latin typeface="Arial Black" panose="020B0A04020102020204" pitchFamily="34" charset="0"/>
                        </a:rPr>
                        <a:t>s</a:t>
                      </a:r>
                      <a:r>
                        <a:rPr baseline="0" dirty="0" sz="2000" lang="en-US">
                          <a:latin typeface="Arial Black" panose="020B0A04020102020204" pitchFamily="34" charset="0"/>
                        </a:rPr>
                        <a:t>h</a:t>
                      </a:r>
                      <a:r>
                        <a:rPr baseline="0" dirty="0" sz="2000" lang="en-US">
                          <a:latin typeface="Arial Black" panose="020B0A04020102020204" pitchFamily="34" charset="0"/>
                        </a:rPr>
                        <a:t>u</a:t>
                      </a:r>
                      <a:r>
                        <a:rPr baseline="0" dirty="0" sz="2000" lang="en-US">
                          <a:latin typeface="Arial Black" panose="020B0A04020102020204" pitchFamily="34" charset="0"/>
                        </a:rPr>
                        <a:t>milan</a:t>
                      </a:r>
                      <a:endParaRPr dirty="0" sz="2000" lang="en-US">
                        <a:latin typeface="Arial Black" panose="020B0A04020102020204" pitchFamily="34" charset="0"/>
                      </a:endParaRPr>
                    </a:p>
                  </a:txBody>
                </a:tc>
                <a:tc>
                  <a:txBody>
                    <a:bodyPr/>
                    <a:p>
                      <a:endParaRPr b="1" dirty="0" lang="en-US">
                        <a:latin typeface="Arial Black" panose="020B0A04020102020204" pitchFamily="34" charset="0"/>
                      </a:endParaRPr>
                    </a:p>
                  </a:txBody>
                </a:tc>
                <a:tc>
                  <a:txBody>
                    <a:bodyPr/>
                    <a:p>
                      <a:endParaRPr dirty="0" lang="en-US">
                        <a:latin typeface="Arial Black" panose="020B0A04020102020204" pitchFamily="34" charset="0"/>
                      </a:endParaRPr>
                    </a:p>
                  </a:txBody>
                </a:tc>
              </a:tr>
              <a:tr h="318646">
                <a:tc>
                  <a:txBody>
                    <a:bodyPr/>
                    <a:p>
                      <a:r>
                        <a:rPr b="1" dirty="0" lang="en-US">
                          <a:latin typeface="Arial Black" panose="020B0A04020102020204" pitchFamily="34" charset="0"/>
                        </a:rPr>
                        <a:t>4</a:t>
                      </a:r>
                      <a:endParaRPr b="1" dirty="0" lang="en-US">
                        <a:latin typeface="Arial Black" panose="020B0A04020102020204" pitchFamily="34" charset="0"/>
                      </a:endParaRPr>
                    </a:p>
                  </a:txBody>
                </a:tc>
                <a:tc>
                  <a:txBody>
                    <a:bodyPr/>
                    <a:p>
                      <a:r>
                        <a:rPr dirty="0" sz="2000" lang="en-IN">
                          <a:latin typeface="Arial Black" panose="020B0A04020102020204" pitchFamily="34" charset="0"/>
                        </a:rPr>
                        <a:t>Sol. </a:t>
                      </a:r>
                      <a:r>
                        <a:rPr dirty="0" sz="2000" lang="en-US" err="1">
                          <a:latin typeface="Arial Black" panose="020B0A04020102020204" pitchFamily="34" charset="0"/>
                        </a:rPr>
                        <a:t>M</a:t>
                      </a:r>
                      <a:r>
                        <a:rPr dirty="0" sz="2000" lang="en-US" err="1">
                          <a:latin typeface="Arial Black" panose="020B0A04020102020204" pitchFamily="34" charset="0"/>
                        </a:rPr>
                        <a:t>i</a:t>
                      </a:r>
                      <a:r>
                        <a:rPr dirty="0" sz="2000" lang="en-US" err="1">
                          <a:latin typeface="Arial Black" panose="020B0A04020102020204" pitchFamily="34" charset="0"/>
                        </a:rPr>
                        <a:t>h</a:t>
                      </a:r>
                      <a:r>
                        <a:rPr dirty="0" sz="2000" lang="en-US" err="1">
                          <a:latin typeface="Arial Black" panose="020B0A04020102020204" pitchFamily="34" charset="0"/>
                        </a:rPr>
                        <a:t>i</a:t>
                      </a:r>
                      <a:r>
                        <a:rPr dirty="0" sz="2000" lang="en-US" err="1">
                          <a:latin typeface="Arial Black" panose="020B0A04020102020204" pitchFamily="34" charset="0"/>
                        </a:rPr>
                        <a:t>r</a:t>
                      </a:r>
                      <a:endParaRPr dirty="0" sz="2000" lang="en-US">
                        <a:latin typeface="Arial Black" panose="020B0A04020102020204" pitchFamily="34" charset="0"/>
                      </a:endParaRPr>
                    </a:p>
                  </a:txBody>
                </a:tc>
                <a:tc>
                  <a:txBody>
                    <a:bodyPr/>
                    <a:p>
                      <a:endParaRPr b="1" dirty="0" lang="en-US">
                        <a:latin typeface="Arial Black" panose="020B0A04020102020204" pitchFamily="34" charset="0"/>
                      </a:endParaRPr>
                    </a:p>
                  </a:txBody>
                </a:tc>
                <a:tc>
                  <a:txBody>
                    <a:bodyPr/>
                    <a:p>
                      <a:endParaRPr dirty="0" lang="en-US">
                        <a:latin typeface="Arial Black" panose="020B0A04020102020204" pitchFamily="34" charset="0"/>
                      </a:endParaRPr>
                    </a:p>
                  </a:txBody>
                </a:tc>
              </a:tr>
              <a:tr h="318646">
                <a:tc>
                  <a:txBody>
                    <a:bodyPr/>
                    <a:p>
                      <a:r>
                        <a:rPr b="1" dirty="0" lang="en-US">
                          <a:latin typeface="Arial Black" panose="020B0A04020102020204" pitchFamily="34" charset="0"/>
                        </a:rPr>
                        <a:t>5</a:t>
                      </a:r>
                      <a:endParaRPr b="1" dirty="0" lang="en-US">
                        <a:latin typeface="Arial Black" panose="020B0A04020102020204" pitchFamily="34" charset="0"/>
                      </a:endParaRPr>
                    </a:p>
                  </a:txBody>
                </a:tc>
                <a:tc>
                  <a:txBody>
                    <a:bodyPr/>
                    <a:p>
                      <a:r>
                        <a:rPr dirty="0" sz="2000" lang="en-IN">
                          <a:latin typeface="Arial Black" panose="020B0A04020102020204" pitchFamily="34" charset="0"/>
                        </a:rPr>
                        <a:t>Sol. 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K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a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l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p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a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n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a</a:t>
                      </a:r>
                      <a:endParaRPr dirty="0" sz="2000" lang="en-US">
                        <a:latin typeface="Arial Black" panose="020B0A04020102020204" pitchFamily="34" charset="0"/>
                      </a:endParaRPr>
                    </a:p>
                  </a:txBody>
                </a:tc>
                <a:tc>
                  <a:txBody>
                    <a:bodyPr/>
                    <a:p>
                      <a:endParaRPr b="1" dirty="0" lang="en-US">
                        <a:latin typeface="Arial Black" panose="020B0A04020102020204" pitchFamily="34" charset="0"/>
                      </a:endParaRPr>
                    </a:p>
                  </a:txBody>
                </a:tc>
                <a:tc>
                  <a:txBody>
                    <a:bodyPr/>
                    <a:p>
                      <a:endParaRPr dirty="0" lang="en-US">
                        <a:latin typeface="Arial Black" panose="020B0A04020102020204" pitchFamily="34" charset="0"/>
                      </a:endParaRPr>
                    </a:p>
                  </a:txBody>
                </a:tc>
              </a:tr>
              <a:tr h="318646">
                <a:tc>
                  <a:txBody>
                    <a:bodyPr/>
                    <a:p>
                      <a:r>
                        <a:rPr b="1" dirty="0" lang="en-US">
                          <a:latin typeface="Arial Black" panose="020B0A04020102020204" pitchFamily="34" charset="0"/>
                        </a:rPr>
                        <a:t>6</a:t>
                      </a:r>
                      <a:endParaRPr b="1" dirty="0" lang="en-US">
                        <a:latin typeface="Arial Black" panose="020B0A04020102020204" pitchFamily="34" charset="0"/>
                      </a:endParaRPr>
                    </a:p>
                  </a:txBody>
                </a:tc>
                <a:tc>
                  <a:txBody>
                    <a:bodyPr/>
                    <a:p>
                      <a:r>
                        <a:rPr dirty="0" sz="2000" lang="en-IN">
                          <a:latin typeface="Arial Black" panose="020B0A04020102020204" pitchFamily="34" charset="0"/>
                        </a:rPr>
                        <a:t>Sol. 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M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a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l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i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t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a</a:t>
                      </a:r>
                      <a:endParaRPr dirty="0" sz="2000" lang="en-US">
                        <a:latin typeface="Arial Black" panose="020B0A04020102020204" pitchFamily="34" charset="0"/>
                      </a:endParaRPr>
                    </a:p>
                  </a:txBody>
                </a:tc>
                <a:tc>
                  <a:txBody>
                    <a:bodyPr/>
                    <a:p>
                      <a:endParaRPr b="1" dirty="0" lang="en-US">
                        <a:latin typeface="Arial Black" panose="020B0A04020102020204" pitchFamily="34" charset="0"/>
                      </a:endParaRPr>
                    </a:p>
                  </a:txBody>
                </a:tc>
                <a:tc>
                  <a:txBody>
                    <a:bodyPr/>
                    <a:p>
                      <a:endParaRPr dirty="0" lang="en-US">
                        <a:latin typeface="Arial Black" panose="020B0A04020102020204" pitchFamily="34" charset="0"/>
                      </a:endParaRPr>
                    </a:p>
                  </a:txBody>
                </a:tc>
              </a:tr>
              <a:tr h="318646">
                <a:tc>
                  <a:txBody>
                    <a:bodyPr/>
                    <a:p>
                      <a:r>
                        <a:rPr b="1" dirty="0" lang="en-US">
                          <a:latin typeface="Arial Black" panose="020B0A04020102020204" pitchFamily="34" charset="0"/>
                        </a:rPr>
                        <a:t>7</a:t>
                      </a:r>
                      <a:endParaRPr b="1" dirty="0" lang="en-US">
                        <a:latin typeface="Arial Black" panose="020B0A04020102020204" pitchFamily="34" charset="0"/>
                      </a:endParaRPr>
                    </a:p>
                  </a:txBody>
                </a:tc>
                <a:tc>
                  <a:txBody>
                    <a:bodyPr/>
                    <a:p>
                      <a:r>
                        <a:rPr dirty="0" sz="2000" lang="en-IN">
                          <a:latin typeface="Arial Black" panose="020B0A04020102020204" pitchFamily="34" charset="0"/>
                        </a:rPr>
                        <a:t>Sol. 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F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h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u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l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o</a:t>
                      </a:r>
                      <a:endParaRPr dirty="0" sz="2000" lang="en-US">
                        <a:latin typeface="Arial Black" panose="020B0A04020102020204" pitchFamily="34" charset="0"/>
                      </a:endParaRPr>
                    </a:p>
                  </a:txBody>
                </a:tc>
                <a:tc>
                  <a:txBody>
                    <a:bodyPr/>
                    <a:p>
                      <a:endParaRPr b="1" dirty="0" lang="en-US">
                        <a:latin typeface="Arial Black" panose="020B0A04020102020204" pitchFamily="34" charset="0"/>
                      </a:endParaRPr>
                    </a:p>
                  </a:txBody>
                </a:tc>
                <a:tc>
                  <a:txBody>
                    <a:bodyPr/>
                    <a:p>
                      <a:endParaRPr dirty="0" lang="en-US">
                        <a:latin typeface="Arial Black" panose="020B0A04020102020204" pitchFamily="34" charset="0"/>
                      </a:endParaRPr>
                    </a:p>
                  </a:txBody>
                </a:tc>
              </a:tr>
              <a:tr h="318646">
                <a:tc>
                  <a:txBody>
                    <a:bodyPr/>
                    <a:p>
                      <a:r>
                        <a:rPr b="1" dirty="0" lang="en-US">
                          <a:latin typeface="Arial Black" panose="020B0A04020102020204" pitchFamily="34" charset="0"/>
                        </a:rPr>
                        <a:t>8</a:t>
                      </a:r>
                      <a:endParaRPr altLang="en-US" lang="zh-CN"/>
                    </a:p>
                  </a:txBody>
                </a:tc>
                <a:tc>
                  <a:txBody>
                    <a:bodyPr/>
                    <a:p>
                      <a:r>
                        <a:rPr dirty="0" sz="2000" lang="en-US">
                          <a:latin typeface="Arial Black" panose="020B0A04020102020204" pitchFamily="34" charset="0"/>
                        </a:rPr>
                        <a:t>Sol. </a:t>
                      </a:r>
                      <a:r>
                        <a:rPr dirty="0" sz="2000" lang="en-US" err="1">
                          <a:latin typeface="Arial Black" panose="020B0A04020102020204" pitchFamily="34" charset="0"/>
                        </a:rPr>
                        <a:t>S</a:t>
                      </a:r>
                      <a:r>
                        <a:rPr dirty="0" sz="2000" lang="en-US" err="1">
                          <a:latin typeface="Arial Black" panose="020B0A04020102020204" pitchFamily="34" charset="0"/>
                        </a:rPr>
                        <a:t>e</a:t>
                      </a:r>
                      <a:r>
                        <a:rPr dirty="0" sz="2000" lang="en-US" err="1">
                          <a:latin typeface="Arial Black" panose="020B0A04020102020204" pitchFamily="34" charset="0"/>
                        </a:rPr>
                        <a:t>e</a:t>
                      </a:r>
                      <a:r>
                        <a:rPr dirty="0" sz="2000" lang="en-US" err="1">
                          <a:latin typeface="Arial Black" panose="020B0A04020102020204" pitchFamily="34" charset="0"/>
                        </a:rPr>
                        <a:t>m</a:t>
                      </a:r>
                      <a:r>
                        <a:rPr dirty="0" sz="2000" lang="en-US" err="1">
                          <a:latin typeface="Arial Black" panose="020B0A04020102020204" pitchFamily="34" charset="0"/>
                        </a:rPr>
                        <a:t>a</a:t>
                      </a:r>
                      <a:endParaRPr dirty="0" sz="2000" lang="en-US">
                        <a:latin typeface="Arial Black" panose="020B0A04020102020204" pitchFamily="34" charset="0"/>
                      </a:endParaRPr>
                    </a:p>
                  </a:txBody>
                </a:tc>
                <a:tc>
                  <a:txBody>
                    <a:bodyPr/>
                    <a:p>
                      <a:endParaRPr b="1" dirty="0" lang="en-US">
                        <a:latin typeface="Arial Black" panose="020B0A04020102020204" pitchFamily="34" charset="0"/>
                      </a:endParaRPr>
                    </a:p>
                  </a:txBody>
                </a:tc>
                <a:tc>
                  <a:txBody>
                    <a:bodyPr/>
                    <a:p>
                      <a:endParaRPr dirty="0" lang="en-US">
                        <a:latin typeface="Arial Black" panose="020B0A04020102020204" pitchFamily="34" charset="0"/>
                      </a:endParaRPr>
                    </a:p>
                  </a:txBody>
                </a:tc>
              </a:tr>
              <a:tr h="318646">
                <a:tc>
                  <a:txBody>
                    <a:bodyPr/>
                    <a:p>
                      <a:r>
                        <a:rPr b="1" dirty="0" lang="en-US">
                          <a:latin typeface="Arial Black" panose="020B0A04020102020204" pitchFamily="34" charset="0"/>
                        </a:rPr>
                        <a:t>9</a:t>
                      </a:r>
                      <a:endParaRPr altLang="en-US" lang="zh-CN"/>
                    </a:p>
                  </a:txBody>
                </a:tc>
                <a:tc>
                  <a:txBody>
                    <a:bodyPr/>
                    <a:p>
                      <a:r>
                        <a:rPr dirty="0" sz="2000" lang="en-US">
                          <a:latin typeface="Arial Black" panose="020B0A04020102020204" pitchFamily="34" charset="0"/>
                        </a:rPr>
                        <a:t>Sol. </a:t>
                      </a:r>
                      <a:r>
                        <a:rPr dirty="0" sz="2000" lang="en-US" err="1">
                          <a:latin typeface="Arial Black" panose="020B0A04020102020204" pitchFamily="34" charset="0"/>
                        </a:rPr>
                        <a:t>B</a:t>
                      </a:r>
                      <a:r>
                        <a:rPr dirty="0" sz="2000" lang="en-US" err="1">
                          <a:latin typeface="Arial Black" panose="020B0A04020102020204" pitchFamily="34" charset="0"/>
                        </a:rPr>
                        <a:t>i</a:t>
                      </a:r>
                      <a:r>
                        <a:rPr dirty="0" sz="2000" lang="en-US" err="1">
                          <a:latin typeface="Arial Black" panose="020B0A04020102020204" pitchFamily="34" charset="0"/>
                        </a:rPr>
                        <a:t>r</a:t>
                      </a:r>
                      <a:r>
                        <a:rPr dirty="0" sz="2000" lang="en-US" err="1">
                          <a:latin typeface="Arial Black" panose="020B0A04020102020204" pitchFamily="34" charset="0"/>
                        </a:rPr>
                        <a:t>e</a:t>
                      </a:r>
                      <a:r>
                        <a:rPr dirty="0" sz="2000" lang="en-US" err="1">
                          <a:latin typeface="Arial Black" panose="020B0A04020102020204" pitchFamily="34" charset="0"/>
                        </a:rPr>
                        <a:t>n</a:t>
                      </a:r>
                      <a:r>
                        <a:rPr dirty="0" sz="2000" lang="en-US" err="1">
                          <a:latin typeface="Arial Black" panose="020B0A04020102020204" pitchFamily="34" charset="0"/>
                        </a:rPr>
                        <a:t>d</a:t>
                      </a:r>
                      <a:r>
                        <a:rPr dirty="0" sz="2000" lang="en-US" err="1">
                          <a:latin typeface="Arial Black" panose="020B0A04020102020204" pitchFamily="34" charset="0"/>
                        </a:rPr>
                        <a:t>r</a:t>
                      </a:r>
                      <a:r>
                        <a:rPr dirty="0" sz="2000" lang="en-US" err="1">
                          <a:latin typeface="Arial Black" panose="020B0A04020102020204" pitchFamily="34" charset="0"/>
                        </a:rPr>
                        <a:t>a</a:t>
                      </a:r>
                      <a:endParaRPr dirty="0" sz="2000" lang="en-US">
                        <a:latin typeface="Arial Black" panose="020B0A04020102020204" pitchFamily="34" charset="0"/>
                      </a:endParaRPr>
                    </a:p>
                  </a:txBody>
                </a:tc>
                <a:tc>
                  <a:txBody>
                    <a:bodyPr/>
                    <a:p>
                      <a:endParaRPr b="1" dirty="0" lang="en-US">
                        <a:latin typeface="Arial Black" panose="020B0A04020102020204" pitchFamily="34" charset="0"/>
                      </a:endParaRPr>
                    </a:p>
                  </a:txBody>
                </a:tc>
                <a:tc>
                  <a:txBody>
                    <a:bodyPr/>
                    <a:p>
                      <a:endParaRPr dirty="0" lang="en-US">
                        <a:latin typeface="Arial Black" panose="020B0A04020102020204" pitchFamily="34" charset="0"/>
                      </a:endParaRPr>
                    </a:p>
                  </a:txBody>
                </a:tc>
              </a:tr>
              <a:tr h="318646">
                <a:tc>
                  <a:txBody>
                    <a:bodyPr/>
                    <a:p>
                      <a:r>
                        <a:rPr b="1" dirty="0" lang="en-US">
                          <a:latin typeface="Arial Black" panose="020B0A04020102020204" pitchFamily="34" charset="0"/>
                        </a:rPr>
                        <a:t>1</a:t>
                      </a:r>
                      <a:r>
                        <a:rPr b="1" dirty="0" lang="en-US">
                          <a:latin typeface="Arial Black" panose="020B0A04020102020204" pitchFamily="34" charset="0"/>
                        </a:rPr>
                        <a:t>0</a:t>
                      </a:r>
                      <a:endParaRPr b="1" dirty="0" lang="en-US">
                        <a:latin typeface="Arial Black" panose="020B0A04020102020204" pitchFamily="34" charset="0"/>
                      </a:endParaRPr>
                    </a:p>
                  </a:txBody>
                </a:tc>
                <a:tc>
                  <a:txBody>
                    <a:bodyPr/>
                    <a:p>
                      <a:r>
                        <a:rPr dirty="0" sz="2000" lang="en-US">
                          <a:latin typeface="Arial Black" panose="020B0A04020102020204" pitchFamily="34" charset="0"/>
                        </a:rPr>
                        <a:t>S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o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l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.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b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i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l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a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s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h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i</a:t>
                      </a:r>
                      <a:endParaRPr dirty="0" sz="2000" lang="en-US">
                        <a:latin typeface="Arial Black" panose="020B0A04020102020204" pitchFamily="34" charset="0"/>
                      </a:endParaRPr>
                    </a:p>
                  </a:txBody>
                </a:tc>
                <a:tc>
                  <a:txBody>
                    <a:bodyPr/>
                    <a:p>
                      <a:endParaRPr b="1" dirty="0" lang="en-US">
                        <a:latin typeface="Arial Black" panose="020B0A04020102020204" pitchFamily="34" charset="0"/>
                      </a:endParaRPr>
                    </a:p>
                  </a:txBody>
                </a:tc>
                <a:tc>
                  <a:txBody>
                    <a:bodyPr/>
                    <a:p>
                      <a:endParaRPr dirty="0" lang="en-US">
                        <a:latin typeface="Arial Black" panose="020B0A04020102020204" pitchFamily="34" charset="0"/>
                      </a:endParaRPr>
                    </a:p>
                  </a:txBody>
                </a:tc>
              </a:tr>
              <a:tr h="318646">
                <a:tc>
                  <a:txBody>
                    <a:bodyPr/>
                    <a:p>
                      <a:r>
                        <a:rPr b="1" dirty="0" lang="en-US">
                          <a:latin typeface="Arial Black" panose="020B0A04020102020204" pitchFamily="34" charset="0"/>
                        </a:rPr>
                        <a:t>1</a:t>
                      </a:r>
                      <a:r>
                        <a:rPr b="1" dirty="0" lang="en-US">
                          <a:latin typeface="Arial Black" panose="020B0A04020102020204" pitchFamily="34" charset="0"/>
                        </a:rPr>
                        <a:t>1</a:t>
                      </a:r>
                      <a:endParaRPr b="1" dirty="0" lang="en-US">
                        <a:latin typeface="Arial Black" panose="020B0A04020102020204" pitchFamily="34" charset="0"/>
                      </a:endParaRPr>
                    </a:p>
                  </a:txBody>
                </a:tc>
                <a:tc>
                  <a:txBody>
                    <a:bodyPr/>
                    <a:p>
                      <a:r>
                        <a:rPr dirty="0" sz="2000" lang="en-US">
                          <a:latin typeface="Arial Black" panose="020B0A04020102020204" pitchFamily="34" charset="0"/>
                        </a:rPr>
                        <a:t>S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o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.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s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u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n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i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t</a:t>
                      </a:r>
                      <a:r>
                        <a:rPr dirty="0" sz="2000" lang="en-US">
                          <a:latin typeface="Arial Black" panose="020B0A04020102020204" pitchFamily="34" charset="0"/>
                        </a:rPr>
                        <a:t>a</a:t>
                      </a:r>
                      <a:endParaRPr dirty="0" sz="2000" lang="en-US">
                        <a:latin typeface="Arial Black" panose="020B0A04020102020204" pitchFamily="34" charset="0"/>
                      </a:endParaRPr>
                    </a:p>
                  </a:txBody>
                </a:tc>
                <a:tc>
                  <a:txBody>
                    <a:bodyPr/>
                    <a:p>
                      <a:endParaRPr b="1" dirty="0" lang="en-US">
                        <a:latin typeface="Arial Black" panose="020B0A04020102020204" pitchFamily="34" charset="0"/>
                      </a:endParaRPr>
                    </a:p>
                  </a:txBody>
                </a:tc>
                <a:tc>
                  <a:txBody>
                    <a:bodyPr/>
                    <a:p>
                      <a:endParaRPr dirty="0" lang="en-US">
                        <a:latin typeface="Arial Black" panose="020B0A04020102020204" pitchFamily="34" charset="0"/>
                      </a:endParaRPr>
                    </a:p>
                  </a:txBody>
                </a:tc>
              </a:tr>
              <a:tr h="298221">
                <a:tc>
                  <a:txBody>
                    <a:bodyPr/>
                    <a:p>
                      <a:r>
                        <a:rPr dirty="0" lang="en-US"/>
                        <a:t>1</a:t>
                      </a:r>
                      <a:r>
                        <a:rPr dirty="0" lang="en-US"/>
                        <a:t>2</a:t>
                      </a:r>
                      <a:endParaRPr dirty="0" lang="en-US"/>
                    </a:p>
                  </a:txBody>
                </a:tc>
                <a:tc>
                  <a:txBody>
                    <a:bodyPr/>
                    <a:p>
                      <a:r>
                        <a:rPr dirty="0" lang="en-US"/>
                        <a:t>S</a:t>
                      </a:r>
                      <a:r>
                        <a:rPr dirty="0" lang="en-US"/>
                        <a:t>o</a:t>
                      </a:r>
                      <a:r>
                        <a:rPr dirty="0" lang="en-US"/>
                        <a:t>.</a:t>
                      </a:r>
                      <a:r>
                        <a:rPr dirty="0" lang="en-US"/>
                        <a:t>s</a:t>
                      </a:r>
                      <a:r>
                        <a:rPr dirty="0" lang="en-US"/>
                        <a:t>u</a:t>
                      </a:r>
                      <a:r>
                        <a:rPr dirty="0" lang="en-US"/>
                        <a:t>r</a:t>
                      </a:r>
                      <a:r>
                        <a:rPr dirty="0" lang="en-US"/>
                        <a:t>v</a:t>
                      </a:r>
                      <a:r>
                        <a:rPr dirty="0" lang="en-US"/>
                        <a:t>i</a:t>
                      </a:r>
                      <a:endParaRPr dirty="0" lang="en-US"/>
                    </a:p>
                  </a:txBody>
                </a:tc>
                <a:tc>
                  <a:txBody>
                    <a:bodyPr/>
                    <a:p>
                      <a:endParaRPr dirty="0" lang="en-US"/>
                    </a:p>
                  </a:txBody>
                </a:tc>
                <a:tc>
                  <a:txBody>
                    <a:bodyPr/>
                    <a:p>
                      <a:endParaRPr dirty="0" lang="en-US"/>
                    </a:p>
                  </a:txBody>
                </a:tc>
              </a:tr>
              <a:tr h="298221">
                <a:tc>
                  <a:txBody>
                    <a:bodyPr/>
                    <a:p>
                      <a:r>
                        <a:rPr altLang="en-US" lang="en-US"/>
                        <a:t>1</a:t>
                      </a:r>
                      <a:r>
                        <a:rPr altLang="en-US" lang="en-US"/>
                        <a:t>3</a:t>
                      </a:r>
                      <a:endParaRPr altLang="en-US" lang="en-IN"/>
                    </a:p>
                  </a:txBody>
                </a:tc>
                <a:tc>
                  <a:txBody>
                    <a:bodyPr/>
                    <a:p>
                      <a:r>
                        <a:rPr altLang="en-US" lang="en-US"/>
                        <a:t>S</a:t>
                      </a:r>
                      <a:r>
                        <a:rPr altLang="en-US" lang="en-US"/>
                        <a:t>o</a:t>
                      </a:r>
                      <a:r>
                        <a:rPr altLang="en-US" lang="en-US"/>
                        <a:t>l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M</a:t>
                      </a:r>
                      <a:r>
                        <a:rPr altLang="en-US" lang="en-US"/>
                        <a:t>a</a:t>
                      </a:r>
                      <a:r>
                        <a:rPr altLang="en-US" lang="en-US"/>
                        <a:t>n</a:t>
                      </a:r>
                      <a:r>
                        <a:rPr altLang="en-US" lang="en-US"/>
                        <a:t>o</a:t>
                      </a:r>
                      <a:r>
                        <a:rPr altLang="en-US" lang="en-US"/>
                        <a:t>h</a:t>
                      </a:r>
                      <a:r>
                        <a:rPr altLang="en-US" lang="en-US"/>
                        <a:t>a</a:t>
                      </a:r>
                      <a:r>
                        <a:rPr altLang="en-US" lang="en-US"/>
                        <a:t>r</a:t>
                      </a:r>
                      <a:endParaRPr altLang="en-US" lang="en-IN"/>
                    </a:p>
                  </a:txBody>
                </a:tc>
                <a:tc>
                  <a:txBody>
                    <a:bodyPr/>
                    <a:p>
                      <a:endParaRPr altLang="en-US" lang="en-IN"/>
                    </a:p>
                  </a:txBody>
                </a:tc>
                <a:tc>
                  <a:txBody>
                    <a:bodyPr/>
                    <a:p>
                      <a:endParaRPr altLang="en-US" lang="en-IN"/>
                    </a:p>
                  </a:txBody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8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1" name="Title 1"/>
          <p:cNvSpPr>
            <a:spLocks noGrp="1"/>
          </p:cNvSpPr>
          <p:nvPr>
            <p:ph type="title"/>
          </p:nvPr>
        </p:nvSpPr>
        <p:spPr>
          <a:xfrm>
            <a:off x="585895" y="0"/>
            <a:ext cx="11301306" cy="1320800"/>
          </a:xfrm>
        </p:spPr>
        <p:txBody>
          <a:bodyPr/>
          <a:p>
            <a:r>
              <a:rPr b="1" dirty="0" lang="en-US">
                <a:solidFill>
                  <a:srgbClr val="C00000"/>
                </a:solidFill>
              </a:rPr>
              <a:t> BFF participants inherited the following areas</a:t>
            </a:r>
          </a:p>
        </p:txBody>
      </p:sp>
      <p:graphicFrame>
        <p:nvGraphicFramePr>
          <p:cNvPr id="4194306" name="Table 4"/>
          <p:cNvGraphicFramePr>
            <a:graphicFrameLocks noGrp="1"/>
          </p:cNvGraphicFramePr>
          <p:nvPr/>
        </p:nvGraphicFramePr>
        <p:xfrm>
          <a:off x="719527" y="1200150"/>
          <a:ext cx="11460933" cy="596263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56456"/>
                <a:gridCol w="4175512"/>
                <a:gridCol w="3071767"/>
                <a:gridCol w="2957198"/>
              </a:tblGrid>
              <a:tr h="624840">
                <a:tc>
                  <a:txBody>
                    <a:bodyPr/>
                    <a:p>
                      <a:pPr algn="ctr"/>
                      <a:r>
                        <a:rPr dirty="0" sz="2200" lang="en-IN" err="1">
                          <a:latin typeface="Berlin Sans FB Demi" panose="020E0802020502020306" pitchFamily="34" charset="0"/>
                        </a:rPr>
                        <a:t>S.No</a:t>
                      </a:r>
                      <a:endParaRPr dirty="0" sz="2200" lang="en-IN">
                        <a:latin typeface="Berlin Sans FB Demi" panose="020E0802020502020306" pitchFamily="34" charset="0"/>
                      </a:endParaRP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2200" lang="en-IN">
                          <a:latin typeface="Berlin Sans FB Demi" panose="020E0802020502020306" pitchFamily="34" charset="0"/>
                        </a:rPr>
                        <a:t>Name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</a:p>
                  </a:txBody>
                </a:tc>
                <a:tc>
                  <a:txBody>
                    <a:bodyPr/>
                    <a:p>
                      <a:pPr algn="ctr"/>
                      <a:endParaRPr dirty="0" sz="2200" lang="en-IN">
                        <a:latin typeface="Berlin Sans FB Demi" panose="020E0802020502020306" pitchFamily="34" charset="0"/>
                      </a:endParaRPr>
                    </a:p>
                  </a:txBody>
                </a:tc>
              </a:tr>
              <a:tr h="315772"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b="1" dirty="0" sz="1800" lang="en-IN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b="1" dirty="0" sz="1800" lang="en-US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b="1" dirty="0" sz="1800" lang="en-US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b="1" dirty="0" sz="1800" lang="en-US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</a:t>
                      </a:r>
                      <a:r>
                        <a:rPr b="1" dirty="0" sz="1800" lang="en-US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b="1" dirty="0" sz="1800" lang="en-US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b="1" dirty="0" sz="1800" lang="en-US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b="1" dirty="0" sz="1800" lang="en-US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b="1" dirty="0" sz="1800" lang="en-US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b="1" dirty="0" sz="1800" lang="en-US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Panna</a:t>
                      </a:r>
                      <a:endParaRPr b="1" dirty="0" sz="1800" lang="en-IN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b="1" sz="1800" lang="en-IN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b="1" sz="1800" lang="en-IN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15772"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b="1" dirty="0" sz="1800" lang="en-US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b="1" sz="1800" lang="en-US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b="1" sz="1800" lang="en-US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b="1" sz="1800" lang="en-US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b="1" sz="1800" lang="en-US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b="1" sz="1800" lang="en-US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b="1" sz="1800" lang="en-US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b="1" sz="1800" lang="en-US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ekka</a:t>
                      </a:r>
                      <a:endParaRPr b="1" sz="1800" lang="en-IN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b="1" sz="1800" lang="en-IN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b="1" sz="1800" lang="en-IN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15772"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b="1" dirty="0" sz="1800" lang="en-IN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b="1" dirty="0" sz="1800" lang="en-US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b="1" dirty="0" sz="1800" lang="en-US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b="1" dirty="0" sz="1800" lang="en-US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</a:t>
                      </a:r>
                      <a:r>
                        <a:rPr b="1" dirty="0" sz="1800" lang="en-US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j</a:t>
                      </a:r>
                      <a:r>
                        <a:rPr b="1" dirty="0" sz="1800" lang="en-US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b="1" dirty="0" sz="1800" lang="en-US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Toppo</a:t>
                      </a:r>
                      <a:endParaRPr b="1" dirty="0" sz="1800" lang="en-IN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b="1" dirty="0" sz="1800" lang="en-IN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b="1" dirty="0" sz="1800" lang="en-IN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15772"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b="1" dirty="0" sz="1800" lang="en-IN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b="1" dirty="0" sz="1800" lang="en-US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b="1" dirty="0" sz="1800" lang="en-US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b="1" dirty="0" sz="1800" lang="en-US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b="1" dirty="0" sz="1800" lang="en-US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b="1" dirty="0" sz="1800" lang="en-US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b="1" dirty="0" sz="1800" lang="en-US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b="1" dirty="0" sz="1800" lang="en-US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b="1" dirty="0" sz="1800" lang="en-US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b="1" dirty="0" sz="1800" lang="en-US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b="1" dirty="0" sz="1800" lang="en-US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b="1" dirty="0" sz="1800" lang="en-US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b="1" dirty="0" sz="1800" lang="en-US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</a:t>
                      </a:r>
                      <a:endParaRPr b="1" dirty="0" sz="1800" lang="en-IN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b="1" dirty="0" sz="1800" lang="en-IN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b="1" dirty="0" sz="1800" lang="en-IN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15772"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b="1" dirty="0" sz="1800" lang="en-IN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b="1" dirty="0" sz="1800" lang="en-US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b="1" dirty="0" sz="1800" lang="en-US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b="1" dirty="0" sz="1800" lang="en-US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b="1" dirty="0" sz="1800" lang="en-US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j</a:t>
                      </a:r>
                      <a:r>
                        <a:rPr b="1" dirty="0" sz="1800" lang="en-US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</a:t>
                      </a:r>
                      <a:r>
                        <a:rPr b="1" dirty="0" sz="1800" lang="en-US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xaxa</a:t>
                      </a:r>
                      <a:endParaRPr b="1" dirty="0" sz="1800" lang="en-IN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b="1" dirty="0" sz="1800" lang="en-IN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b="1" dirty="0" sz="1800" lang="en-IN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15772"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b="1" dirty="0" sz="1800" lang="en-IN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b="1" dirty="0" sz="1800" lang="en-US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b="1" dirty="0" sz="1800" lang="en-US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Sûrvî</a:t>
                      </a:r>
                      <a:r>
                        <a:rPr b="1" dirty="0" sz="1800" lang="en-US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lakra</a:t>
                      </a:r>
                      <a:endParaRPr b="1" dirty="0" sz="1800" lang="en-IN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b="1" dirty="0" sz="1800" lang="en-IN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b="1" dirty="0" sz="1800" lang="en-IN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15772"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b="1" dirty="0" sz="1800" lang="en-IN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b="1" dirty="0" sz="1800" lang="en-US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b="1" dirty="0" sz="1800" lang="en-US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b="1" dirty="0" sz="1800" lang="en-US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b="1" dirty="0" sz="1800" lang="en-US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b="1" dirty="0" sz="1800" lang="en-US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b="1" dirty="0" sz="1800" lang="en-US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j</a:t>
                      </a:r>
                      <a:r>
                        <a:rPr b="1" dirty="0" sz="1800" lang="en-US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eet</a:t>
                      </a:r>
                      <a:r>
                        <a:rPr b="1" dirty="0" sz="1800" lang="en-US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b="1" dirty="0" sz="1800" lang="en-US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b="1" dirty="0" sz="1800" lang="en-US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b="1" dirty="0" sz="1800" lang="en-US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b="1" dirty="0" sz="1800" lang="en-US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b="1" dirty="0" sz="1800" lang="en-IN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b="1" dirty="0" sz="1800" lang="en-IN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b="1" dirty="0" sz="1800" lang="en-IN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15772"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b="1" dirty="0" sz="1800" lang="en-US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b="1" dirty="0" sz="1800" lang="en-IN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b="1" dirty="0" sz="1800" lang="en-IN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b="1" dirty="0" sz="1800" lang="en-IN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15772"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b="1" dirty="0" sz="1800" lang="en-US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b="1" dirty="0" sz="1800" lang="en-IN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b="1" dirty="0" sz="1800" lang="en-IN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b="1" dirty="0" sz="1800" lang="en-IN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15772"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b="1" dirty="0" sz="1800" lang="en-US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b="1" dirty="0" sz="1800" lang="en-IN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b="1" dirty="0" sz="1800" lang="en-IN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b="1" dirty="0" sz="1800" lang="en-IN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481731"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b="1" dirty="0" sz="1800" lang="en-US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b="1" dirty="0" sz="1800" lang="en-IN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b="1" dirty="0" sz="1800" lang="en-IN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b="1" dirty="0" sz="1800" lang="en-IN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15772"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b="1" dirty="0" sz="1800" lang="en-US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b="1" dirty="0" sz="1800" lang="en-IN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b="1" dirty="0" sz="1800" lang="en-IN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b="1" dirty="0" sz="1800" lang="en-IN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533400"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b="1" dirty="0" sz="1800" lang="en-US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b="1" dirty="0" sz="1800" lang="en-IN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b="1" dirty="0" sz="1800" lang="en-IN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b="1" dirty="0" sz="1800" lang="en-IN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533400"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b="1" dirty="0" sz="1800" lang="en-US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b="1" dirty="0" sz="1800" lang="en-IN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b="1" dirty="0" sz="1800" lang="en-IN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b="1" dirty="0" sz="1800" lang="en-IN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15772"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b="1" dirty="0" sz="1800" lang="en-US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b="1" sz="1800" lang="en-IN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Sona Panwar</a:t>
                      </a:r>
                      <a:endParaRPr b="1" sz="1800" lang="en-IN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b="1" sz="1800" lang="en-IN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7830876571</a:t>
                      </a:r>
                      <a:endParaRPr b="1" sz="1800" lang="en-IN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b="1" dirty="0" sz="1800" lang="en-IN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Dhanolti</a:t>
                      </a:r>
                      <a:endParaRPr b="1" dirty="0" sz="1800" lang="en-IN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2" name="Picture 2" descr="F:\india-culture-map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/>
          <a:noFill/>
          <a:ln>
            <a:noFill/>
          </a:ln>
        </p:spPr>
      </p:pic>
      <p:sp>
        <p:nvSpPr>
          <p:cNvPr id="1048685" name="Rectangle 2"/>
          <p:cNvSpPr/>
          <p:nvPr/>
        </p:nvSpPr>
        <p:spPr>
          <a:xfrm>
            <a:off x="4857741" y="714357"/>
            <a:ext cx="7524803" cy="1285240"/>
          </a:xfrm>
          <a:prstGeom prst="rect"/>
          <a:noFill/>
        </p:spPr>
        <p:txBody>
          <a:bodyPr wrap="square">
            <a:spAutoFit/>
          </a:bodyPr>
          <a:p>
            <a:pPr algn="ctr"/>
            <a:r>
              <a:rPr b="1" dirty="0" sz="4000" 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algn="tl" blurRad="63500" dir="3600000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The land becomes </a:t>
            </a:r>
          </a:p>
          <a:p>
            <a:pPr algn="ctr"/>
            <a:r>
              <a:rPr b="1" dirty="0" sz="4000" 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algn="tl" blurRad="63500" dir="3600000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the Lord’s</a:t>
            </a:r>
          </a:p>
        </p:txBody>
      </p:sp>
      <p:sp>
        <p:nvSpPr>
          <p:cNvPr id="1048686" name="TextBox 3"/>
          <p:cNvSpPr txBox="1"/>
          <p:nvPr/>
        </p:nvSpPr>
        <p:spPr>
          <a:xfrm>
            <a:off x="7143758" y="3214686"/>
            <a:ext cx="233680" cy="358139"/>
          </a:xfrm>
          <a:prstGeom prst="rect"/>
          <a:noFill/>
        </p:spPr>
        <p:txBody>
          <a:bodyPr rtlCol="0" wrap="none">
            <a:spAutoFit/>
          </a:bodyPr>
          <a:p>
            <a:endParaRPr dirty="0" lang="en-US"/>
          </a:p>
        </p:txBody>
      </p:sp>
      <p:sp>
        <p:nvSpPr>
          <p:cNvPr id="1048687" name="TextBox 4"/>
          <p:cNvSpPr txBox="1"/>
          <p:nvPr/>
        </p:nvSpPr>
        <p:spPr>
          <a:xfrm>
            <a:off x="8096264" y="71414"/>
            <a:ext cx="2286016" cy="688339"/>
          </a:xfrm>
          <a:prstGeom prst="rect"/>
          <a:solidFill>
            <a:schemeClr val="bg1"/>
          </a:solidFill>
        </p:spPr>
        <p:txBody>
          <a:bodyPr rtlCol="0" wrap="square">
            <a:spAutoFit/>
          </a:bodyPr>
          <a:p>
            <a:r>
              <a:rPr dirty="0" sz="4000" lang="en-US">
                <a:solidFill>
                  <a:schemeClr val="bg1"/>
                </a:solidFill>
              </a:rPr>
              <a:t>India</a:t>
            </a:r>
          </a:p>
        </p:txBody>
      </p:sp>
      <p:sp>
        <p:nvSpPr>
          <p:cNvPr id="1048688" name="TextBox 5"/>
          <p:cNvSpPr txBox="1"/>
          <p:nvPr/>
        </p:nvSpPr>
        <p:spPr>
          <a:xfrm>
            <a:off x="7334259" y="6072206"/>
            <a:ext cx="4762491" cy="688339"/>
          </a:xfrm>
          <a:prstGeom prst="rect"/>
          <a:solidFill>
            <a:schemeClr val="bg1"/>
          </a:solidFill>
        </p:spPr>
        <p:txBody>
          <a:bodyPr rtlCol="0" wrap="square">
            <a:spAutoFit/>
          </a:bodyPr>
          <a:p>
            <a:r>
              <a:rPr dirty="0" sz="4000" lang="en-US">
                <a:solidFill>
                  <a:schemeClr val="bg1"/>
                </a:solidFill>
              </a:rPr>
              <a:t>India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9" name="Title 1"/>
          <p:cNvSpPr>
            <a:spLocks noGrp="1"/>
          </p:cNvSpPr>
          <p:nvPr>
            <p:ph type="title"/>
          </p:nvPr>
        </p:nvSpPr>
        <p:spPr>
          <a:xfrm>
            <a:off x="0" y="5361709"/>
            <a:ext cx="3546764" cy="1108364"/>
          </a:xfr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p>
            <a:r>
              <a:rPr dirty="0" lang="en-US">
                <a:solidFill>
                  <a:srgbClr val="C00000"/>
                </a:solidFill>
                <a:latin typeface="Berlin Sans FB Demi" panose="020E0802020502020306" pitchFamily="34" charset="0"/>
              </a:rPr>
              <a:t>  </a:t>
            </a:r>
            <a:r>
              <a:rPr b="1" dirty="0" sz="4000" lang="en-US">
                <a:solidFill>
                  <a:srgbClr val="C00000"/>
                </a:solidFill>
                <a:latin typeface="Berlin Sans FB Demi" panose="020E0802020502020306" pitchFamily="34" charset="0"/>
              </a:rPr>
              <a:t>Thank you</a:t>
            </a:r>
          </a:p>
        </p:txBody>
      </p:sp>
      <p:sp>
        <p:nvSpPr>
          <p:cNvPr id="1048690" name="Rectangle 3"/>
          <p:cNvSpPr/>
          <p:nvPr/>
        </p:nvSpPr>
        <p:spPr>
          <a:xfrm>
            <a:off x="374073" y="0"/>
            <a:ext cx="11341677" cy="2072640"/>
          </a:xfrm>
          <a:prstGeom prst="rect"/>
        </p:spPr>
        <p:txBody>
          <a:bodyPr wrap="square">
            <a:spAutoFit/>
          </a:bodyPr>
          <a:p>
            <a:pPr>
              <a:buNone/>
            </a:pPr>
            <a:r>
              <a:rPr b="1" dirty="0" sz="4400" lang="en-US"/>
              <a:t>					</a:t>
            </a:r>
            <a:r>
              <a:rPr b="1" dirty="0" sz="4400" lang="en-US">
                <a:latin typeface="Adobe Garamond Pro Bold" panose="02020702060506020403" pitchFamily="18" charset="0"/>
              </a:rPr>
              <a:t>All glory to Jesus, </a:t>
            </a:r>
            <a:r>
              <a:rPr dirty="0" sz="4400" lang="en-US">
                <a:latin typeface="Adobe Garamond Pro Bold" panose="02020702060506020403" pitchFamily="18" charset="0"/>
              </a:rPr>
              <a:t>We thank all the Teachers &amp; Helpers and prayer warriors who cooperated with this vision.</a:t>
            </a:r>
            <a:r>
              <a:rPr dirty="0" lang="en-US">
                <a:solidFill>
                  <a:srgbClr val="0070C0"/>
                </a:solidFill>
                <a:latin typeface="Adobe Garamond Pro Bold" panose="02020702060506020403" pitchFamily="18" charset="0"/>
              </a:rPr>
              <a:t>    </a:t>
            </a:r>
            <a:r>
              <a:rPr b="1" dirty="0" lang="en-US">
                <a:solidFill>
                  <a:srgbClr val="FF0000"/>
                </a:solidFill>
                <a:latin typeface="Adobe Garamond Pro Bold" panose="02020702060506020403" pitchFamily="18" charset="0"/>
              </a:rPr>
              <a:t>               </a:t>
            </a:r>
            <a:endParaRPr dirty="0" sz="3200" lang="en-IN">
              <a:latin typeface="Adobe Garamond Pro Bold" panose="02020702060506020403" pitchFamily="18" charset="0"/>
            </a:endParaRPr>
          </a:p>
        </p:txBody>
      </p:sp>
      <p:pic>
        <p:nvPicPr>
          <p:cNvPr id="2097193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6539344" y="3352800"/>
            <a:ext cx="5652655" cy="3505200"/>
          </a:xfrm>
          <a:prstGeom prst="rect"/>
        </p:spPr>
      </p:pic>
      <p:pic>
        <p:nvPicPr>
          <p:cNvPr id="2097194" name="Picture 7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0" y="3352800"/>
            <a:ext cx="4876800" cy="3505200"/>
          </a:xfrm>
          <a:prstGeom prst="rect"/>
        </p:spPr>
      </p:pic>
      <p:sp>
        <p:nvSpPr>
          <p:cNvPr id="1048691" name="Right Arrow 8"/>
          <p:cNvSpPr/>
          <p:nvPr/>
        </p:nvSpPr>
        <p:spPr>
          <a:xfrm>
            <a:off x="5043055" y="4502727"/>
            <a:ext cx="1385454" cy="858982"/>
          </a:xfrm>
          <a:prstGeom prst="rightArrow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/>
            <a:noAutofit/>
          </a:bodyPr>
          <a:p>
            <a:pPr algn="ctr"/>
            <a:endParaRPr b="1" 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</p:bgPr>
    </p:bg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0" y="-275316"/>
            <a:ext cx="13170511" cy="7408632"/>
          </a:xfrm>
          <a:prstGeom prst="rect"/>
        </p:spPr>
      </p:pic>
      <p:sp>
        <p:nvSpPr>
          <p:cNvPr id="1048601" name=""/>
          <p:cNvSpPr txBox="1"/>
          <p:nvPr/>
        </p:nvSpPr>
        <p:spPr>
          <a:xfrm>
            <a:off x="3742237" y="665704"/>
            <a:ext cx="5686037" cy="624839"/>
          </a:xfrm>
          <a:prstGeom prst="rect"/>
          <a:solidFill>
            <a:srgbClr val="FFC000"/>
          </a:solidFill>
        </p:spPr>
        <p:txBody>
          <a:bodyPr rtlCol="0" wrap="square">
            <a:spAutoFit/>
          </a:bodyPr>
          <a:p>
            <a:r>
              <a:rPr b="1" sz="3600" lang="en-US">
                <a:solidFill>
                  <a:srgbClr val="000000"/>
                </a:solidFill>
              </a:rPr>
              <a:t>S</a:t>
            </a:r>
            <a:r>
              <a:rPr b="1" sz="3600" lang="en-US">
                <a:solidFill>
                  <a:srgbClr val="000000"/>
                </a:solidFill>
              </a:rPr>
              <a:t>t</a:t>
            </a:r>
            <a:r>
              <a:rPr b="1" sz="3600" lang="en-US">
                <a:solidFill>
                  <a:srgbClr val="000000"/>
                </a:solidFill>
              </a:rPr>
              <a:t>u</a:t>
            </a:r>
            <a:r>
              <a:rPr b="1" sz="3600" lang="en-US">
                <a:solidFill>
                  <a:srgbClr val="000000"/>
                </a:solidFill>
              </a:rPr>
              <a:t>dent</a:t>
            </a:r>
            <a:r>
              <a:rPr b="1" sz="3600" lang="en-US">
                <a:solidFill>
                  <a:srgbClr val="000000"/>
                </a:solidFill>
              </a:rPr>
              <a:t> with</a:t>
            </a:r>
            <a:r>
              <a:rPr b="1" sz="3600" lang="en-US">
                <a:solidFill>
                  <a:srgbClr val="000000"/>
                </a:solidFill>
              </a:rPr>
              <a:t> teachers</a:t>
            </a:r>
            <a:endParaRPr b="1" sz="2800" lang="en-AU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TextBox 3"/>
          <p:cNvSpPr txBox="1"/>
          <p:nvPr/>
        </p:nvSpPr>
        <p:spPr>
          <a:xfrm>
            <a:off x="287383" y="274320"/>
            <a:ext cx="11730446" cy="3533140"/>
          </a:xfrm>
          <a:prstGeom prst="rect"/>
          <a:ln w="28575">
            <a:solidFill>
              <a:srgbClr val="00206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wrap="square">
            <a:spAutoFit/>
          </a:bodyPr>
          <a:p>
            <a:pPr algn="ctr"/>
            <a:r>
              <a:rPr dirty="0" sz="4400" lang="hi-IN">
                <a:solidFill>
                  <a:schemeClr val="accent2">
                    <a:lumMod val="75000"/>
                  </a:schemeClr>
                </a:solidFill>
              </a:rPr>
              <a:t>"बनो और बनाओ "</a:t>
            </a:r>
            <a:r>
              <a:rPr dirty="0" sz="4400" lang="en-US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dirty="0" sz="4400" lang="en-US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Be Formed And Form (BFF)  </a:t>
            </a:r>
            <a:r>
              <a:rPr dirty="0" sz="4400" lang="en-US">
                <a:solidFill>
                  <a:srgbClr val="7030A0"/>
                </a:solidFill>
                <a:latin typeface="Britannic Bold" panose="020B0903060703020204" pitchFamily="34" charset="0"/>
              </a:rPr>
              <a:t>Batch -</a:t>
            </a:r>
            <a:r>
              <a:rPr dirty="0" sz="4400" lang="en-US">
                <a:solidFill>
                  <a:srgbClr val="7030A0"/>
                </a:solidFill>
                <a:latin typeface="Britannic Bold" panose="020B0903060703020204" pitchFamily="34" charset="0"/>
              </a:rPr>
              <a:t> </a:t>
            </a:r>
            <a:r>
              <a:rPr dirty="0" sz="4400" lang="en-US">
                <a:solidFill>
                  <a:srgbClr val="7030A0"/>
                </a:solidFill>
                <a:latin typeface="Britannic Bold" panose="020B0903060703020204" pitchFamily="34" charset="0"/>
              </a:rPr>
              <a:t>6</a:t>
            </a:r>
            <a:r>
              <a:rPr dirty="0" sz="4400" lang="en-US">
                <a:solidFill>
                  <a:srgbClr val="7030A0"/>
                </a:solidFill>
                <a:latin typeface="Britannic Bold" panose="020B0903060703020204" pitchFamily="34" charset="0"/>
              </a:rPr>
              <a:t>8</a:t>
            </a:r>
            <a:r>
              <a:rPr dirty="0" sz="4400" lang="en-US">
                <a:solidFill>
                  <a:srgbClr val="7030A0"/>
                </a:solidFill>
                <a:latin typeface="Britannic Bold" panose="020B0903060703020204" pitchFamily="34" charset="0"/>
              </a:rPr>
              <a:t>0</a:t>
            </a:r>
            <a:r>
              <a:rPr dirty="0" sz="4400" lang="en-US">
                <a:solidFill>
                  <a:srgbClr val="7030A0"/>
                </a:solidFill>
                <a:latin typeface="Britannic Bold" panose="020B0903060703020204" pitchFamily="34" charset="0"/>
              </a:rPr>
              <a:t> </a:t>
            </a:r>
            <a:endParaRPr altLang="en-US" lang="zh-CN"/>
          </a:p>
          <a:p>
            <a:pPr algn="ctr"/>
            <a:r>
              <a:rPr dirty="0" sz="4400" lang="en-US" err="1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J</a:t>
            </a:r>
            <a:r>
              <a:rPr dirty="0" sz="4400" lang="en-US" err="1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h</a:t>
            </a:r>
            <a:r>
              <a:rPr dirty="0" sz="4400" lang="en-US" err="1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a</a:t>
            </a:r>
            <a:r>
              <a:rPr dirty="0" sz="4400" lang="en-US" err="1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r</a:t>
            </a:r>
            <a:r>
              <a:rPr dirty="0" sz="4400" lang="en-US" err="1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berna</a:t>
            </a:r>
            <a:r>
              <a:rPr dirty="0" sz="4400" lang="en-US" err="1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,</a:t>
            </a:r>
            <a:r>
              <a:rPr dirty="0" sz="4400" lang="en-US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  </a:t>
            </a:r>
            <a:endParaRPr altLang="en-US" lang="zh-CN"/>
          </a:p>
          <a:p>
            <a:pPr algn="ctr"/>
            <a:r>
              <a:rPr dirty="0" sz="4400" lang="en-US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BFF Centre, </a:t>
            </a:r>
            <a:r>
              <a:rPr dirty="0" sz="4400" lang="en-US" err="1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r</a:t>
            </a:r>
            <a:r>
              <a:rPr dirty="0" sz="4400" lang="en-US" err="1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a</a:t>
            </a:r>
            <a:r>
              <a:rPr dirty="0" sz="4400" lang="en-US" err="1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j</a:t>
            </a:r>
            <a:r>
              <a:rPr dirty="0" sz="4400" lang="en-US" err="1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g</a:t>
            </a:r>
            <a:r>
              <a:rPr dirty="0" sz="4400" lang="en-US" err="1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angpur</a:t>
            </a:r>
            <a:r>
              <a:rPr dirty="0" sz="4400" lang="en-US" err="1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 </a:t>
            </a:r>
            <a:r>
              <a:rPr dirty="0" sz="4400" lang="en-US" err="1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,</a:t>
            </a:r>
            <a:r>
              <a:rPr dirty="0" sz="4400" lang="en-US" err="1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sundargarh</a:t>
            </a:r>
            <a:r>
              <a:rPr dirty="0" sz="4400" lang="en-US" err="1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,</a:t>
            </a:r>
            <a:r>
              <a:rPr dirty="0" sz="4400" lang="en-US" err="1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 Odisha</a:t>
            </a:r>
            <a:endParaRPr altLang="en-US" lang="zh-CN"/>
          </a:p>
          <a:p>
            <a:pPr algn="ctr"/>
            <a:r>
              <a:rPr dirty="0" sz="5400" lang="en-US">
                <a:solidFill>
                  <a:srgbClr val="FF0000"/>
                </a:solidFill>
                <a:latin typeface="Britannic Bold" panose="020B0903060703020204" pitchFamily="34" charset="0"/>
              </a:rPr>
              <a:t> </a:t>
            </a:r>
            <a:r>
              <a:rPr dirty="0" sz="2000" lang="en-US">
                <a:solidFill>
                  <a:srgbClr val="FF0000"/>
                </a:solidFill>
                <a:latin typeface="Britannic Bold" panose="020B0903060703020204" pitchFamily="34" charset="0"/>
              </a:rPr>
              <a:t> </a:t>
            </a:r>
            <a:r>
              <a:rPr dirty="0" sz="2800" lang="en-US">
                <a:solidFill>
                  <a:srgbClr val="FF0000"/>
                </a:solidFill>
                <a:latin typeface="Britannic Bold" panose="020B0903060703020204" pitchFamily="34" charset="0"/>
              </a:rPr>
              <a:t>2</a:t>
            </a:r>
            <a:r>
              <a:rPr dirty="0" sz="2800" lang="en-US">
                <a:solidFill>
                  <a:srgbClr val="FF0000"/>
                </a:solidFill>
                <a:latin typeface="Britannic Bold" panose="020B0903060703020204" pitchFamily="34" charset="0"/>
              </a:rPr>
              <a:t>2</a:t>
            </a:r>
            <a:r>
              <a:rPr dirty="0" sz="2800" lang="en-US">
                <a:solidFill>
                  <a:srgbClr val="FF0000"/>
                </a:solidFill>
                <a:latin typeface="Britannic Bold" panose="020B0903060703020204" pitchFamily="34" charset="0"/>
              </a:rPr>
              <a:t>.</a:t>
            </a:r>
            <a:r>
              <a:rPr dirty="0" sz="2800" lang="en-US">
                <a:solidFill>
                  <a:srgbClr val="FF0000"/>
                </a:solidFill>
                <a:latin typeface="Britannic Bold" panose="020B0903060703020204" pitchFamily="34" charset="0"/>
              </a:rPr>
              <a:t>05.2022 – </a:t>
            </a:r>
            <a:r>
              <a:rPr dirty="0" sz="2800" lang="en-US">
                <a:solidFill>
                  <a:srgbClr val="FF0000"/>
                </a:solidFill>
                <a:latin typeface="Britannic Bold" panose="020B0903060703020204" pitchFamily="34" charset="0"/>
              </a:rPr>
              <a:t>2</a:t>
            </a:r>
            <a:r>
              <a:rPr dirty="0" sz="2800" lang="en-US">
                <a:solidFill>
                  <a:srgbClr val="FF0000"/>
                </a:solidFill>
                <a:latin typeface="Britannic Bold" panose="020B0903060703020204" pitchFamily="34" charset="0"/>
              </a:rPr>
              <a:t>9</a:t>
            </a:r>
            <a:r>
              <a:rPr dirty="0" sz="2800" lang="en-US">
                <a:solidFill>
                  <a:srgbClr val="FF0000"/>
                </a:solidFill>
                <a:latin typeface="Britannic Bold" panose="020B0903060703020204" pitchFamily="34" charset="0"/>
              </a:rPr>
              <a:t>.</a:t>
            </a:r>
            <a:r>
              <a:rPr dirty="0" sz="2800" lang="en-US">
                <a:solidFill>
                  <a:srgbClr val="FF0000"/>
                </a:solidFill>
                <a:latin typeface="Britannic Bold" panose="020B0903060703020204" pitchFamily="34" charset="0"/>
              </a:rPr>
              <a:t>05.2022</a:t>
            </a:r>
            <a:endParaRPr altLang="en-US" lang="zh-CN"/>
          </a:p>
        </p:txBody>
      </p:sp>
      <p:sp>
        <p:nvSpPr>
          <p:cNvPr id="1048609" name="TextBox 6"/>
          <p:cNvSpPr txBox="1"/>
          <p:nvPr/>
        </p:nvSpPr>
        <p:spPr>
          <a:xfrm>
            <a:off x="1649835" y="4942179"/>
            <a:ext cx="8064283" cy="574039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dirty="0" sz="3200" lang="en-US">
                <a:solidFill>
                  <a:schemeClr val="accent1">
                    <a:lumMod val="75000"/>
                  </a:schemeClr>
                </a:solidFill>
              </a:rPr>
              <a:t>(BFF  </a:t>
            </a:r>
            <a:r>
              <a:rPr b="1" dirty="0" sz="3200" lang="hi-IN">
                <a:solidFill>
                  <a:schemeClr val="accent1">
                    <a:lumMod val="75000"/>
                  </a:schemeClr>
                </a:solidFill>
              </a:rPr>
              <a:t>7 दिनों का प्रशिक्षण </a:t>
            </a:r>
            <a:r>
              <a:rPr b="1" dirty="0" sz="3200" lang="en-US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1048610" name="TextBox 8"/>
          <p:cNvSpPr txBox="1"/>
          <p:nvPr/>
        </p:nvSpPr>
        <p:spPr>
          <a:xfrm>
            <a:off x="723506" y="4583192"/>
            <a:ext cx="10744988" cy="2072640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4400" lang="en-US">
                <a:solidFill>
                  <a:schemeClr val="accent2">
                    <a:lumMod val="50000"/>
                  </a:schemeClr>
                </a:solidFill>
              </a:rPr>
              <a:t>			</a:t>
            </a:r>
            <a:endParaRPr b="1" dirty="0" sz="4400" lang="hi-IN">
              <a:solidFill>
                <a:schemeClr val="accent2">
                  <a:lumMod val="50000"/>
                </a:schemeClr>
              </a:solidFill>
            </a:endParaRPr>
          </a:p>
          <a:p>
            <a:endParaRPr b="1" dirty="0" sz="4400" lang="hi-IN">
              <a:solidFill>
                <a:schemeClr val="accent2">
                  <a:lumMod val="50000"/>
                </a:schemeClr>
              </a:solidFill>
            </a:endParaRPr>
          </a:p>
          <a:p>
            <a:r>
              <a:rPr b="1" dirty="0" sz="4400" lang="en-US">
                <a:solidFill>
                  <a:schemeClr val="accent2">
                    <a:lumMod val="50000"/>
                  </a:schemeClr>
                </a:solidFill>
              </a:rPr>
              <a:t>              SOME MEMORABLE EVENTS </a:t>
            </a:r>
            <a:endParaRPr dirty="0" sz="4400" lang="en-US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TextBox 3"/>
          <p:cNvSpPr txBox="1"/>
          <p:nvPr/>
        </p:nvSpPr>
        <p:spPr>
          <a:xfrm>
            <a:off x="143029" y="83933"/>
            <a:ext cx="4933207" cy="1463039"/>
          </a:xfrm>
          <a:prstGeom prst="rect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wrap="square">
            <a:spAutoFit/>
          </a:bodyPr>
          <a:p>
            <a:r>
              <a:rPr b="1" dirty="0" sz="3600" lang="en-US">
                <a:solidFill>
                  <a:srgbClr val="7030A0"/>
                </a:solidFill>
              </a:rPr>
              <a:t>1.</a:t>
            </a:r>
            <a:r>
              <a:rPr b="1" dirty="0" sz="2800" lang="en-US">
                <a:solidFill>
                  <a:srgbClr val="7030A0"/>
                </a:solidFill>
              </a:rPr>
              <a:t>BFF-TRAINING WAKES UP THE BELIEVERS WHO ARE ASLEEP LIKE ELIJAH</a:t>
            </a:r>
          </a:p>
        </p:txBody>
      </p:sp>
      <p:sp>
        <p:nvSpPr>
          <p:cNvPr id="1048615" name="TextBox 4"/>
          <p:cNvSpPr txBox="1"/>
          <p:nvPr/>
        </p:nvSpPr>
        <p:spPr>
          <a:xfrm>
            <a:off x="111498" y="2392257"/>
            <a:ext cx="5433311" cy="2440940"/>
          </a:xfrm>
          <a:prstGeom prst="rect"/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tlCol="0" wrap="square">
            <a:spAutoFit/>
          </a:bodyPr>
          <a:p>
            <a:r>
              <a:rPr dirty="0" sz="3200" lang="hi-IN">
                <a:solidFill>
                  <a:srgbClr val="002060"/>
                </a:solidFill>
              </a:rPr>
              <a:t>दूसरी बार यहोवा का दूत आया और उसे छूकर कहा, "उठकर खा, क्योंकि तुझे बहुत लम्बी यात्रा करनी है।" </a:t>
            </a:r>
            <a:endParaRPr b="1" dirty="0" sz="3200" lang="en-US">
              <a:solidFill>
                <a:srgbClr val="002060"/>
              </a:solidFill>
            </a:endParaRPr>
          </a:p>
          <a:p>
            <a:r>
              <a:rPr b="1" dirty="0" sz="3200" lang="hi-IN">
                <a:solidFill>
                  <a:srgbClr val="002060"/>
                </a:solidFill>
              </a:rPr>
              <a:t>1 राजाओं 19</a:t>
            </a:r>
            <a:r>
              <a:rPr b="1" dirty="0" sz="3200" lang="en-US">
                <a:solidFill>
                  <a:srgbClr val="002060"/>
                </a:solidFill>
              </a:rPr>
              <a:t>:7</a:t>
            </a:r>
            <a:endParaRPr b="1" dirty="0" sz="3200" lang="hi-IN">
              <a:solidFill>
                <a:srgbClr val="002060"/>
              </a:solidFill>
            </a:endParaRPr>
          </a:p>
          <a:p>
            <a:endParaRPr b="1" dirty="0" sz="2800" lang="en-US">
              <a:solidFill>
                <a:srgbClr val="C00000"/>
              </a:solidFill>
            </a:endParaRPr>
          </a:p>
        </p:txBody>
      </p:sp>
      <p:sp>
        <p:nvSpPr>
          <p:cNvPr id="1048616" name="TextBox 6"/>
          <p:cNvSpPr txBox="1"/>
          <p:nvPr/>
        </p:nvSpPr>
        <p:spPr>
          <a:xfrm>
            <a:off x="135013" y="4956094"/>
            <a:ext cx="5564777" cy="1539240"/>
          </a:xfrm>
          <a:prstGeom prst="rect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wrap="square">
            <a:spAutoFit/>
          </a:bodyPr>
          <a:p>
            <a:r>
              <a:rPr b="1" dirty="0" sz="3200" lang="en-US">
                <a:solidFill>
                  <a:srgbClr val="FFFF00"/>
                </a:solidFill>
              </a:rPr>
              <a:t>BFF - MAKES THE TRAINEES TO WALK ON THE PATH OF GOD</a:t>
            </a:r>
            <a:endParaRPr b="1" dirty="0" sz="3200" lang="hi-IN">
              <a:solidFill>
                <a:srgbClr val="FFFF00"/>
              </a:solidFill>
            </a:endParaRPr>
          </a:p>
        </p:txBody>
      </p:sp>
      <p:pic>
        <p:nvPicPr>
          <p:cNvPr id="2097157" name="Picture 5" descr="Elijah and the Angel by Bernardino Luini (1521). Public domain image."/>
          <p:cNvPicPr>
            <a:picLocks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 rot="10800000" flipV="1">
            <a:off x="5076235" y="40098"/>
            <a:ext cx="2431409" cy="2240305"/>
          </a:xfrm>
          <a:prstGeom prst="rect"/>
          <a:noFill/>
          <a:ln w="9525">
            <a:noFill/>
            <a:miter lim="800000"/>
            <a:headEnd/>
            <a:tailEnd/>
          </a:ln>
        </p:spPr>
      </p:pic>
      <p:pic>
        <p:nvPicPr>
          <p:cNvPr id="2097158" name="Picture 7" descr="http://harmoniousearth.org/wp-content/uploads/2013/09/following-our-excitement-shows-us-the-path.jpg"/>
          <p:cNvPicPr>
            <a:picLocks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7639462" y="40096"/>
            <a:ext cx="2124075" cy="2240307"/>
          </a:xfrm>
          <a:prstGeom prst="rect"/>
          <a:noFill/>
          <a:ln w="9525">
            <a:noFill/>
            <a:miter lim="800000"/>
            <a:headEnd/>
            <a:tailEnd/>
          </a:ln>
        </p:spPr>
      </p:pic>
      <p:pic>
        <p:nvPicPr>
          <p:cNvPr id="2097159" name="Picture 8" descr="belivers runing rays pictures க்கான பட முடிவு"/>
          <p:cNvPicPr>
            <a:picLocks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 bwMode="auto">
          <a:xfrm>
            <a:off x="9895354" y="83933"/>
            <a:ext cx="2122475" cy="2196471"/>
          </a:xfrm>
          <a:prstGeom prst="rect"/>
          <a:noFill/>
          <a:ln w="9525">
            <a:noFill/>
            <a:miter lim="800000"/>
            <a:headEnd/>
            <a:tailEnd/>
          </a:ln>
        </p:spPr>
      </p:pic>
      <p:pic>
        <p:nvPicPr>
          <p:cNvPr id="2097160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rcRect l="10174" r="10174"/>
          <a:stretch>
            <a:fillRect/>
          </a:stretch>
        </p:blipFill>
        <p:spPr>
          <a:xfrm>
            <a:off x="5699790" y="2392257"/>
            <a:ext cx="6647191" cy="4694341"/>
          </a:xfrm>
          <a:prstGeom prst="rect"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3" name="TextBox 1"/>
          <p:cNvSpPr txBox="1"/>
          <p:nvPr/>
        </p:nvSpPr>
        <p:spPr>
          <a:xfrm>
            <a:off x="156754" y="3246121"/>
            <a:ext cx="4999862" cy="1920239"/>
          </a:xfrm>
          <a:prstGeom prst="rect"/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wrap="square">
            <a:spAutoFit/>
          </a:bodyPr>
          <a:p>
            <a:r>
              <a:rPr dirty="0" sz="3200" lang="hi-IN"/>
              <a:t>और उन्होंने बच्चे को यीशु के पास लाकर उस पर अपने कपड़े डाले और वह उस पर बैठ गया। </a:t>
            </a:r>
            <a:r>
              <a:rPr b="1" dirty="0" sz="3200" lang="hi-IN"/>
              <a:t>मरकुस</a:t>
            </a:r>
            <a:r>
              <a:rPr b="1" dirty="0" sz="3200" lang="en-US"/>
              <a:t>  </a:t>
            </a:r>
            <a:r>
              <a:rPr b="1" dirty="0" sz="2600" lang="en-US">
                <a:solidFill>
                  <a:srgbClr val="FF0000"/>
                </a:solidFill>
              </a:rPr>
              <a:t>11: 7)</a:t>
            </a:r>
          </a:p>
        </p:txBody>
      </p:sp>
      <p:sp>
        <p:nvSpPr>
          <p:cNvPr id="1048624" name="TextBox 3"/>
          <p:cNvSpPr txBox="1"/>
          <p:nvPr/>
        </p:nvSpPr>
        <p:spPr>
          <a:xfrm>
            <a:off x="0" y="177356"/>
            <a:ext cx="5156616" cy="2783840"/>
          </a:xfrm>
          <a:prstGeom prst="rect"/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rtlCol="0" wrap="square">
            <a:spAutoFit/>
          </a:bodyPr>
          <a:p>
            <a:r>
              <a:rPr b="1" dirty="0" sz="4000" lang="en-US">
                <a:solidFill>
                  <a:srgbClr val="0070C0"/>
                </a:solidFill>
              </a:rPr>
              <a:t>2. </a:t>
            </a:r>
            <a:r>
              <a:rPr b="1" dirty="0" sz="2800" lang="en-US">
                <a:solidFill>
                  <a:srgbClr val="0070C0"/>
                </a:solidFill>
              </a:rPr>
              <a:t>BFF – TRAINING RELEASES THE BELIEVERS FROM THE INSTITUTIONAL CHURCH AND MAKES THEM TO CARRY JESUS ALL AROUND THE WORLD, Mat-</a:t>
            </a:r>
            <a:r>
              <a:rPr b="1" dirty="0" sz="2800" lang="hi-IN">
                <a:solidFill>
                  <a:srgbClr val="0070C0"/>
                </a:solidFill>
              </a:rPr>
              <a:t>21:5</a:t>
            </a:r>
            <a:endParaRPr b="1" dirty="0" sz="2800" lang="en-US">
              <a:solidFill>
                <a:srgbClr val="0070C0"/>
              </a:solidFill>
            </a:endParaRPr>
          </a:p>
        </p:txBody>
      </p:sp>
      <p:pic>
        <p:nvPicPr>
          <p:cNvPr id="2097161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 l="12499" r="12499"/>
          <a:stretch>
            <a:fillRect/>
          </a:stretch>
        </p:blipFill>
        <p:spPr>
          <a:xfrm>
            <a:off x="5371844" y="1920240"/>
            <a:ext cx="6820155" cy="5115116"/>
          </a:xfrm>
          <a:prstGeom prst="rect"/>
        </p:spPr>
      </p:pic>
      <p:pic>
        <p:nvPicPr>
          <p:cNvPr id="2097162" name="Picture 9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6699602" y="0"/>
            <a:ext cx="4164638" cy="1920240"/>
          </a:xfrm>
          <a:prstGeom prst="rect"/>
        </p:spPr>
      </p:pic>
      <p:sp>
        <p:nvSpPr>
          <p:cNvPr id="1048625" name="Rectangle 10"/>
          <p:cNvSpPr/>
          <p:nvPr/>
        </p:nvSpPr>
        <p:spPr>
          <a:xfrm>
            <a:off x="0" y="5308223"/>
            <a:ext cx="5156616" cy="1549777"/>
          </a:xfrm>
          <a:prstGeom prst="rect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dirty="0" lang="hi-IN"/>
          </a:p>
          <a:p>
            <a:pPr algn="ctr"/>
            <a:r>
              <a:rPr b="1" dirty="0" sz="2400" lang="en-US">
                <a:solidFill>
                  <a:srgbClr val="002060"/>
                </a:solidFill>
              </a:rPr>
              <a:t>AFTER THE COMPLETION OF THE TRAINING EACH ONE BECOMES A HILL HORSE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TextBox 5"/>
          <p:cNvSpPr txBox="1"/>
          <p:nvPr/>
        </p:nvSpPr>
        <p:spPr>
          <a:xfrm>
            <a:off x="187889" y="149174"/>
            <a:ext cx="7021293" cy="2225040"/>
          </a:xfrm>
          <a:prstGeom prst="rect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wrap="square">
            <a:spAutoFit/>
          </a:bodyPr>
          <a:p>
            <a:pPr algn="ctr"/>
            <a:r>
              <a:rPr b="1" dirty="0" sz="3600" lang="en-US">
                <a:solidFill>
                  <a:schemeClr val="bg2">
                    <a:lumMod val="10000"/>
                  </a:schemeClr>
                </a:solidFill>
              </a:rPr>
              <a:t>3. BFF </a:t>
            </a:r>
            <a:endParaRPr b="1" dirty="0" sz="3600" lang="hi-IN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b="1" dirty="0" sz="3600" lang="en-US">
                <a:solidFill>
                  <a:schemeClr val="bg2">
                    <a:lumMod val="10000"/>
                  </a:schemeClr>
                </a:solidFill>
              </a:rPr>
              <a:t>MAKES THEM RECOGNISE THEIR  GIFT OF THE HOLY SPIRIT AND REKINDLES THEM.</a:t>
            </a:r>
          </a:p>
        </p:txBody>
      </p:sp>
      <p:sp>
        <p:nvSpPr>
          <p:cNvPr id="1048627" name="TextBox 1"/>
          <p:cNvSpPr txBox="1"/>
          <p:nvPr/>
        </p:nvSpPr>
        <p:spPr>
          <a:xfrm flipH="1">
            <a:off x="248191" y="2823845"/>
            <a:ext cx="7021293" cy="1056640"/>
          </a:xfrm>
          <a:prstGeom prst="rect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wrap="square">
            <a:spAutoFit/>
          </a:bodyPr>
          <a:p>
            <a:r>
              <a:rPr dirty="0" sz="3200" lang="hi-IN"/>
              <a:t>हे सिय्योन, जाग, जाग! अपना बल धारण कर*;  </a:t>
            </a:r>
            <a:r>
              <a:rPr b="1" dirty="0" sz="3200" lang="en-US">
                <a:solidFill>
                  <a:srgbClr val="002060"/>
                </a:solidFill>
              </a:rPr>
              <a:t>(</a:t>
            </a:r>
            <a:r>
              <a:rPr b="1" dirty="0" sz="3200" lang="hi-IN">
                <a:solidFill>
                  <a:srgbClr val="002060"/>
                </a:solidFill>
              </a:rPr>
              <a:t>यशायाह</a:t>
            </a:r>
            <a:r>
              <a:rPr b="1" dirty="0" sz="3200" lang="en-US">
                <a:solidFill>
                  <a:srgbClr val="002060"/>
                </a:solidFill>
              </a:rPr>
              <a:t> 52:1)</a:t>
            </a:r>
          </a:p>
        </p:txBody>
      </p:sp>
      <p:sp>
        <p:nvSpPr>
          <p:cNvPr id="1048628" name="TextBox 3"/>
          <p:cNvSpPr txBox="1"/>
          <p:nvPr/>
        </p:nvSpPr>
        <p:spPr>
          <a:xfrm>
            <a:off x="248191" y="4267410"/>
            <a:ext cx="6602314" cy="2021840"/>
          </a:xfrm>
          <a:prstGeom prst="rect"/>
          <a:solidFill>
            <a:srgbClr val="FFFF99"/>
          </a:solidFill>
        </p:spPr>
        <p:txBody>
          <a:bodyPr rtlCol="0" wrap="square">
            <a:spAutoFit/>
          </a:bodyPr>
          <a:p>
            <a:r>
              <a:rPr b="1" dirty="0" sz="3200" lang="en-US"/>
              <a:t>BFF HELPS THEM MAKE USE OF THESE GIFTS IN THEIR WORK PLACE AND BRING PEOPLE INTO LIGHT.</a:t>
            </a:r>
          </a:p>
        </p:txBody>
      </p:sp>
      <p:pic>
        <p:nvPicPr>
          <p:cNvPr id="2097163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 l="-206" t="16517" r="21604" b="-1170"/>
          <a:stretch>
            <a:fillRect/>
          </a:stretch>
        </p:blipFill>
        <p:spPr>
          <a:xfrm>
            <a:off x="7269484" y="1396123"/>
            <a:ext cx="7530742" cy="4562324"/>
          </a:xfrm>
          <a:prstGeom prst="rect"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Title 1"/>
          <p:cNvSpPr>
            <a:spLocks noGrp="1"/>
          </p:cNvSpPr>
          <p:nvPr>
            <p:ph type="title"/>
          </p:nvPr>
        </p:nvSpPr>
        <p:spPr>
          <a:xfrm>
            <a:off x="203912" y="1"/>
            <a:ext cx="6082587" cy="2038662"/>
          </a:xfrm>
          <a:solidFill>
            <a:schemeClr val="accent3">
              <a:lumMod val="75000"/>
            </a:schemeClr>
          </a:solidFill>
        </p:spPr>
        <p:txBody>
          <a:bodyPr>
            <a:noAutofit/>
          </a:bodyPr>
          <a:p>
            <a:r>
              <a:rPr b="1" dirty="0" sz="3200" lang="en-US">
                <a:solidFill>
                  <a:schemeClr val="bg1"/>
                </a:solidFill>
              </a:rPr>
              <a:t>4. BFF </a:t>
            </a:r>
            <a:r>
              <a:rPr b="1" dirty="0" sz="3200" lang="hi-IN">
                <a:solidFill>
                  <a:schemeClr val="bg1"/>
                </a:solidFill>
              </a:rPr>
              <a:t>प्रशिक्षण विश्वासियों के जीवन को दर्शन से भरता है। </a:t>
            </a:r>
            <a:endParaRPr b="1" dirty="0" sz="3200" lang="en-US">
              <a:solidFill>
                <a:schemeClr val="bg1"/>
              </a:solidFill>
            </a:endParaRPr>
          </a:p>
        </p:txBody>
      </p:sp>
      <p:sp>
        <p:nvSpPr>
          <p:cNvPr id="1048633" name="TextBox 2"/>
          <p:cNvSpPr txBox="1"/>
          <p:nvPr/>
        </p:nvSpPr>
        <p:spPr>
          <a:xfrm>
            <a:off x="161365" y="2256321"/>
            <a:ext cx="5378824" cy="1767839"/>
          </a:xfrm>
          <a:prstGeom prst="rect"/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rtlCol="0" wrap="square">
            <a:spAutoFit/>
          </a:bodyPr>
          <a:p>
            <a:r>
              <a:rPr b="1" dirty="0" sz="2800" lang="hi-IN"/>
              <a:t> पर उस पदार्थ को पकड़ने के लिये दौड़ा चला जाता हूँ, जिसके लिये मसीह यीशु ने मुझे पकड़ा था।</a:t>
            </a:r>
            <a:r>
              <a:rPr b="1" dirty="0" sz="2800" lang="en-US"/>
              <a:t> </a:t>
            </a:r>
            <a:r>
              <a:rPr b="1" dirty="0" sz="2800" lang="hi-IN"/>
              <a:t>फिलिप्पियों 3</a:t>
            </a:r>
            <a:r>
              <a:rPr b="1" dirty="0" sz="2800" lang="en-US"/>
              <a:t>:12</a:t>
            </a:r>
            <a:endParaRPr b="1" dirty="0" sz="2800" lang="hi-IN"/>
          </a:p>
          <a:p>
            <a:endParaRPr b="1" dirty="0" sz="2800" lang="en-US"/>
          </a:p>
        </p:txBody>
      </p:sp>
      <p:sp>
        <p:nvSpPr>
          <p:cNvPr id="1048634" name="TextBox 3"/>
          <p:cNvSpPr txBox="1"/>
          <p:nvPr/>
        </p:nvSpPr>
        <p:spPr>
          <a:xfrm>
            <a:off x="152131" y="4758087"/>
            <a:ext cx="5516356" cy="929640"/>
          </a:xfrm>
          <a:prstGeom prst="rect"/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rtlCol="0" wrap="square">
            <a:spAutoFit/>
          </a:bodyPr>
          <a:p>
            <a:r>
              <a:rPr b="1" sz="2800" lang="hi-IN">
                <a:solidFill>
                  <a:srgbClr val="002060"/>
                </a:solidFill>
              </a:rPr>
              <a:t>देश के निमित्त नाके में खड़े होकर देश केलिए प्रार्थना करते हैं। </a:t>
            </a:r>
            <a:endParaRPr b="1" dirty="0" sz="2800" lang="en-US">
              <a:solidFill>
                <a:srgbClr val="002060"/>
              </a:solidFill>
            </a:endParaRPr>
          </a:p>
        </p:txBody>
      </p:sp>
      <p:pic>
        <p:nvPicPr>
          <p:cNvPr id="2097164" name="Picture 5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 l="35963" t="-2713" r="11232" b="1706"/>
          <a:stretch>
            <a:fillRect/>
          </a:stretch>
        </p:blipFill>
        <p:spPr>
          <a:xfrm>
            <a:off x="6286499" y="-69078"/>
            <a:ext cx="6437830" cy="6927078"/>
          </a:xfrm>
          <a:prstGeom prst="rect"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r="5400000" dist="254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r="5400000" dist="254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dir="t" rig="brightRoom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>
    <a:spDef>
      <a:spPr/>
      <a:bodyPr anchor="ctr" rtlCol="0"/>
      <a:lstStyle>
        <a:defPPr algn="ctr"/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</a:theme>
</file>

<file path=ppt/theme/theme2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PowerPoint Presentation</dc:title>
  <dc:creator>aoj</dc:creator>
  <cp:lastModifiedBy>Paulose MP</cp:lastModifiedBy>
  <dcterms:created xsi:type="dcterms:W3CDTF">2015-12-25T21:39:57Z</dcterms:created>
  <dcterms:modified xsi:type="dcterms:W3CDTF">2022-05-31T13:54:43Z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443e66e08ff64fb790cc0bc018b80d2d</vt:lpwstr>
  </property>
</Properties>
</file>